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00" autoAdjust="0"/>
    <p:restoredTop sz="94660"/>
  </p:normalViewPr>
  <p:slideViewPr>
    <p:cSldViewPr snapToGrid="0">
      <p:cViewPr>
        <p:scale>
          <a:sx n="78" d="100"/>
          <a:sy n="78" d="100"/>
        </p:scale>
        <p:origin x="-66" y="-2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9A3979D-FE20-469A-8856-928C0CB00AD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235D19AC-4C80-4E07-9053-B498B7244FC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8B42A51-368D-41E7-9AC7-9A0537C735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CD7E158-E472-422E-8D72-AC7580C446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387065C-ECCC-4753-A780-5681B66459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889746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8F7AB08-BB21-4291-85D5-887E4052496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A4CBC013-8ED7-484C-AB57-144BCE8955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1672277-6D4D-4A59-9EDB-CECA51083A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45821B7-04F7-43C9-8AA1-3491344393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DE76412-56F9-4FFB-8749-B887CDDE01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416836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36B00ADF-7ED9-47B6-BC44-F838DEB4152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7CC4535E-6751-44BA-BAA7-05734E97DF6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CDEFB75-FFB8-43E4-A3C7-58DC885CFC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B67AA729-8862-400F-A40D-BE3340E8F3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7232B91-A6B1-49C7-9F8B-E831C3895C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177880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AC7A212-3A67-4768-A3A6-246FEFF8CD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52516BC-34D9-4DFC-AF18-FE0CE6989A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F33FCBE8-1D4B-4BAA-8632-8A8E6E18B0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DB3A06A-007F-41AD-A33F-34804FC8FD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63FED8D-120D-4285-970B-6C95FEF6F2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450335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165BBCB-2138-4C46-ADE7-150F9E1CBAA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56032FD-59EE-449A-B754-94AA0F5E19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70AE7AF-86D7-48AE-A8E3-0E9EC58D83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0F32B4B-ACF3-49C4-83C7-2E9A6BB11C3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C19291D-A45F-48BD-9668-9BB3DAB8F9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15214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A0E78E3-061C-44D4-BE14-D3DCCBA2309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3EABF4F1-06FB-48A5-839D-C5ED5BCA1A7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6CED6341-A7FE-4875-B6F6-1641E0B710C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3284FFC-AA7B-4D09-B4B8-9B02386684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7EC206D0-1F5A-44D7-8E0A-D64B0DEDBD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474186A-45EA-46F3-8C9D-1E242C2DF8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30888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BBED19C-678A-41FE-B32E-A5630B6EED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77F0DB4-E658-4D85-96DD-951B94C4E5F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B422238A-BEC8-4897-A66B-AD79B81E536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01C1FF77-8E66-48BA-8A27-CC6D5D36F20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F81154EC-D83E-4165-AA1D-94EF1AF1096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10F4B5F1-BF8A-405F-88B4-306B640C13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F3375E57-E64B-4813-851D-9BD5EA0A75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F6662F31-AA4B-4038-B3D9-D38AFE0B8F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9600910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3B27A3D-876C-4B2E-8778-5090CA92164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10222A86-6F8A-4680-A650-FC2BCC385B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04B05288-ED57-4773-B326-AD1744CC1A7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2BB7B2C-D04E-4C1F-94E8-C00E78EAE9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506504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9C303850-58D1-4477-9330-26543BACE0E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4592EAD9-1774-45D6-B7BD-AE5B7E2639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5D12E6BE-1C11-4D4E-B981-2715094D8A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441503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A069319-F1F5-449A-921D-F1640584962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19D26D0-19B0-4799-A1AE-9A70F6DB725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0B397BBC-6349-43DF-9B92-CA986C1BD3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1EF61E9-0E66-4D16-ABA2-98CF3CECB2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FDD596EC-9930-44C3-9BF5-211FE836BB9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BE2C0A1-C27C-43E5-8797-06231D7B1C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6615345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1FF18F6-1485-4B0A-AE75-0013AAC0C3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6E79889B-E0F1-4645-8DE8-E54F547AD61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D8B9285-F497-485F-9D76-A6BA8769057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5FA25C0B-D48C-4686-8ED4-5916B8E45E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D53E51E-70E9-4534-A48B-4957F8AC3E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D057B2C-A75E-4CE2-BAD0-DF6165C7688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165763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EFCA7907-F351-4723-A56C-04D8723204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09DE7A71-C003-4196-8F5A-30883A9E14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5A97802-02AF-4692-B62B-4DC36EC0C74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5FA51D-6713-4702-BD11-7AA62BF24842}" type="datetimeFigureOut">
              <a:rPr kumimoji="1" lang="ja-JP" altLang="en-US" smtClean="0"/>
              <a:t>2019/8/11</a:t>
            </a:fld>
            <a:endParaRPr kumimoji="1" lang="ja-JP" altLang="en-US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46D07B6-B830-49D5-AF29-4EC8FF98F31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EE43C01-E45C-4AF9-B215-81F13363AB3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14FE0C-AD70-407A-8125-F03675A023D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256555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矢印コネクタ 4">
            <a:extLst>
              <a:ext uri="{FF2B5EF4-FFF2-40B4-BE49-F238E27FC236}">
                <a16:creationId xmlns:a16="http://schemas.microsoft.com/office/drawing/2014/main" id="{B8C8E53E-1051-410E-9941-5018DECF3787}"/>
              </a:ext>
            </a:extLst>
          </p:cNvPr>
          <p:cNvCxnSpPr>
            <a:cxnSpLocks/>
          </p:cNvCxnSpPr>
          <p:nvPr/>
        </p:nvCxnSpPr>
        <p:spPr>
          <a:xfrm>
            <a:off x="6762159" y="4773406"/>
            <a:ext cx="2466728" cy="0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F99542DB-B705-4ED6-819D-F59A91EE8058}"/>
              </a:ext>
            </a:extLst>
          </p:cNvPr>
          <p:cNvCxnSpPr>
            <a:cxnSpLocks/>
          </p:cNvCxnSpPr>
          <p:nvPr/>
        </p:nvCxnSpPr>
        <p:spPr>
          <a:xfrm flipV="1">
            <a:off x="3535849" y="4781654"/>
            <a:ext cx="3226605" cy="16876"/>
          </a:xfrm>
          <a:prstGeom prst="line">
            <a:avLst/>
          </a:prstGeom>
          <a:ln w="571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二等辺三角形 13">
            <a:extLst>
              <a:ext uri="{FF2B5EF4-FFF2-40B4-BE49-F238E27FC236}">
                <a16:creationId xmlns:a16="http://schemas.microsoft.com/office/drawing/2014/main" id="{42C06675-289C-43D8-8449-D8545CD2A625}"/>
              </a:ext>
            </a:extLst>
          </p:cNvPr>
          <p:cNvSpPr/>
          <p:nvPr/>
        </p:nvSpPr>
        <p:spPr>
          <a:xfrm>
            <a:off x="3540472" y="1990171"/>
            <a:ext cx="3221391" cy="2777061"/>
          </a:xfrm>
          <a:prstGeom prst="triangl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0" name="グループ化 59"/>
          <p:cNvGrpSpPr/>
          <p:nvPr/>
        </p:nvGrpSpPr>
        <p:grpSpPr>
          <a:xfrm>
            <a:off x="4440608" y="4767232"/>
            <a:ext cx="4643101" cy="45719"/>
            <a:chOff x="4267645" y="5020343"/>
            <a:chExt cx="4643101" cy="5064"/>
          </a:xfrm>
        </p:grpSpPr>
        <p:cxnSp>
          <p:nvCxnSpPr>
            <p:cNvPr id="18" name="直線コネクタ 17">
              <a:extLst>
                <a:ext uri="{FF2B5EF4-FFF2-40B4-BE49-F238E27FC236}">
                  <a16:creationId xmlns:a16="http://schemas.microsoft.com/office/drawing/2014/main" id="{EF08E6FF-5606-4833-B28E-555CD582109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589490" y="5020343"/>
              <a:ext cx="2321256" cy="2246"/>
            </a:xfrm>
            <a:prstGeom prst="line">
              <a:avLst/>
            </a:prstGeom>
            <a:ln w="3810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線コネクタ 58">
              <a:extLst>
                <a:ext uri="{FF2B5EF4-FFF2-40B4-BE49-F238E27FC236}">
                  <a16:creationId xmlns:a16="http://schemas.microsoft.com/office/drawing/2014/main" id="{EF08E6FF-5606-4833-B28E-555CD582109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67645" y="5023161"/>
              <a:ext cx="2321256" cy="2246"/>
            </a:xfrm>
            <a:prstGeom prst="line">
              <a:avLst/>
            </a:prstGeom>
            <a:ln w="38100">
              <a:noFill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1" name="テキスト ボックス 60"/>
          <p:cNvSpPr txBox="1"/>
          <p:nvPr/>
        </p:nvSpPr>
        <p:spPr>
          <a:xfrm>
            <a:off x="1173892" y="963826"/>
            <a:ext cx="5894173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3200" dirty="0" smtClean="0"/>
              <a:t>外側から　</a:t>
            </a:r>
            <a:r>
              <a:rPr kumimoji="1" lang="en-US" altLang="ja-JP" sz="3200" dirty="0" smtClean="0"/>
              <a:t>60°</a:t>
            </a:r>
            <a:r>
              <a:rPr kumimoji="1" lang="ja-JP" altLang="en-US" sz="3200" dirty="0" smtClean="0"/>
              <a:t>では　だめ</a:t>
            </a:r>
            <a:endParaRPr kumimoji="1" lang="ja-JP" altLang="en-US" sz="3200" dirty="0"/>
          </a:p>
        </p:txBody>
      </p:sp>
      <p:sp>
        <p:nvSpPr>
          <p:cNvPr id="63" name="円弧 62"/>
          <p:cNvSpPr/>
          <p:nvPr/>
        </p:nvSpPr>
        <p:spPr>
          <a:xfrm rot="791102">
            <a:off x="6597420" y="4135456"/>
            <a:ext cx="936396" cy="837783"/>
          </a:xfrm>
          <a:prstGeom prst="arc">
            <a:avLst>
              <a:gd name="adj1" fmla="val 16200000"/>
              <a:gd name="adj2" fmla="val 597186"/>
            </a:avLst>
          </a:prstGeom>
          <a:ln w="38100"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7617022" y="4210147"/>
            <a:ext cx="10147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 smtClean="0"/>
              <a:t>60°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9153223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1000"/>
    </mc:Choice>
    <mc:Fallback>
      <p:transition spd="slow" advClick="0" advTm="1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500"/>
                            </p:stCondLst>
                            <p:childTnLst>
                              <p:par>
                                <p:cTn id="13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8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Rot by="-3600000">
                                      <p:cBhvr>
                                        <p:cTn id="18" dur="2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9" presetID="2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21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4600"/>
                            </p:stCondLst>
                            <p:childTnLst>
                              <p:par>
                                <p:cTn id="23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3" grpId="0" animBg="1"/>
      <p:bldP spid="6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直線矢印コネクタ 4">
            <a:extLst>
              <a:ext uri="{FF2B5EF4-FFF2-40B4-BE49-F238E27FC236}">
                <a16:creationId xmlns:a16="http://schemas.microsoft.com/office/drawing/2014/main" id="{B8C8E53E-1051-410E-9941-5018DECF3787}"/>
              </a:ext>
            </a:extLst>
          </p:cNvPr>
          <p:cNvCxnSpPr>
            <a:cxnSpLocks/>
          </p:cNvCxnSpPr>
          <p:nvPr/>
        </p:nvCxnSpPr>
        <p:spPr>
          <a:xfrm>
            <a:off x="6761568" y="4767232"/>
            <a:ext cx="2466728" cy="0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F99542DB-B705-4ED6-819D-F59A91EE8058}"/>
              </a:ext>
            </a:extLst>
          </p:cNvPr>
          <p:cNvCxnSpPr>
            <a:cxnSpLocks/>
          </p:cNvCxnSpPr>
          <p:nvPr/>
        </p:nvCxnSpPr>
        <p:spPr>
          <a:xfrm flipV="1">
            <a:off x="3535849" y="4781654"/>
            <a:ext cx="3226605" cy="16876"/>
          </a:xfrm>
          <a:prstGeom prst="line">
            <a:avLst/>
          </a:prstGeom>
          <a:ln w="571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二等辺三角形 13">
            <a:extLst>
              <a:ext uri="{FF2B5EF4-FFF2-40B4-BE49-F238E27FC236}">
                <a16:creationId xmlns:a16="http://schemas.microsoft.com/office/drawing/2014/main" id="{42C06675-289C-43D8-8449-D8545CD2A625}"/>
              </a:ext>
            </a:extLst>
          </p:cNvPr>
          <p:cNvSpPr/>
          <p:nvPr/>
        </p:nvSpPr>
        <p:spPr>
          <a:xfrm>
            <a:off x="3540472" y="1990171"/>
            <a:ext cx="3221391" cy="2777061"/>
          </a:xfrm>
          <a:prstGeom prst="triangl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0" name="グループ化 59"/>
          <p:cNvGrpSpPr/>
          <p:nvPr/>
        </p:nvGrpSpPr>
        <p:grpSpPr>
          <a:xfrm flipH="1">
            <a:off x="4440312" y="4777519"/>
            <a:ext cx="4643101" cy="45719"/>
            <a:chOff x="4267645" y="5020343"/>
            <a:chExt cx="4643101" cy="5064"/>
          </a:xfrm>
        </p:grpSpPr>
        <p:cxnSp>
          <p:nvCxnSpPr>
            <p:cNvPr id="18" name="直線コネクタ 17">
              <a:extLst>
                <a:ext uri="{FF2B5EF4-FFF2-40B4-BE49-F238E27FC236}">
                  <a16:creationId xmlns:a16="http://schemas.microsoft.com/office/drawing/2014/main" id="{EF08E6FF-5606-4833-B28E-555CD582109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589490" y="5020343"/>
              <a:ext cx="2321256" cy="2246"/>
            </a:xfrm>
            <a:prstGeom prst="line">
              <a:avLst/>
            </a:prstGeom>
            <a:ln w="3810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線コネクタ 58">
              <a:extLst>
                <a:ext uri="{FF2B5EF4-FFF2-40B4-BE49-F238E27FC236}">
                  <a16:creationId xmlns:a16="http://schemas.microsoft.com/office/drawing/2014/main" id="{EF08E6FF-5606-4833-B28E-555CD582109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67645" y="5023161"/>
              <a:ext cx="2321256" cy="2246"/>
            </a:xfrm>
            <a:prstGeom prst="line">
              <a:avLst/>
            </a:prstGeom>
            <a:ln w="38100">
              <a:noFill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1" name="テキスト ボックス 60"/>
          <p:cNvSpPr txBox="1"/>
          <p:nvPr/>
        </p:nvSpPr>
        <p:spPr>
          <a:xfrm>
            <a:off x="620041" y="753761"/>
            <a:ext cx="589417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200" dirty="0"/>
              <a:t>前</a:t>
            </a:r>
            <a:r>
              <a:rPr lang="ja-JP" altLang="en-US" sz="3200" dirty="0" smtClean="0"/>
              <a:t>からやっているように</a:t>
            </a:r>
            <a:r>
              <a:rPr kumimoji="1" lang="ja-JP" altLang="en-US" sz="3200" dirty="0" smtClean="0"/>
              <a:t>　</a:t>
            </a:r>
            <a:endParaRPr kumimoji="1" lang="en-US" altLang="ja-JP" sz="3200" dirty="0" smtClean="0"/>
          </a:p>
          <a:p>
            <a:r>
              <a:rPr kumimoji="1" lang="ja-JP" altLang="en-US" sz="3200" dirty="0" smtClean="0"/>
              <a:t>内側から</a:t>
            </a:r>
            <a:r>
              <a:rPr kumimoji="1" lang="en-US" altLang="ja-JP" sz="3200" dirty="0" smtClean="0"/>
              <a:t>60°</a:t>
            </a:r>
            <a:r>
              <a:rPr kumimoji="1" lang="ja-JP" altLang="en-US" sz="3200" dirty="0" smtClean="0"/>
              <a:t>にしよう</a:t>
            </a:r>
            <a:endParaRPr kumimoji="1" lang="ja-JP" altLang="en-US" sz="3200" dirty="0"/>
          </a:p>
        </p:txBody>
      </p:sp>
      <p:sp>
        <p:nvSpPr>
          <p:cNvPr id="63" name="円弧 62"/>
          <p:cNvSpPr/>
          <p:nvPr/>
        </p:nvSpPr>
        <p:spPr>
          <a:xfrm rot="20808898" flipH="1">
            <a:off x="5967221" y="4135456"/>
            <a:ext cx="936396" cy="837783"/>
          </a:xfrm>
          <a:prstGeom prst="arc">
            <a:avLst>
              <a:gd name="adj1" fmla="val 16200000"/>
              <a:gd name="adj2" fmla="val 597186"/>
            </a:avLst>
          </a:prstGeom>
          <a:ln w="38100"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3" name="直線矢印コネクタ 12">
            <a:extLst>
              <a:ext uri="{FF2B5EF4-FFF2-40B4-BE49-F238E27FC236}">
                <a16:creationId xmlns:a16="http://schemas.microsoft.com/office/drawing/2014/main" id="{B8C8E53E-1051-410E-9941-5018DECF3787}"/>
              </a:ext>
            </a:extLst>
          </p:cNvPr>
          <p:cNvCxnSpPr>
            <a:cxnSpLocks/>
          </p:cNvCxnSpPr>
          <p:nvPr/>
        </p:nvCxnSpPr>
        <p:spPr>
          <a:xfrm flipH="1">
            <a:off x="4295135" y="4779589"/>
            <a:ext cx="2466728" cy="0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/>
          <p:cNvSpPr txBox="1"/>
          <p:nvPr/>
        </p:nvSpPr>
        <p:spPr>
          <a:xfrm>
            <a:off x="5507499" y="4244165"/>
            <a:ext cx="10147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 smtClean="0"/>
              <a:t>60°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439010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 advClick="0" advTm="0"/>
    </mc:Choice>
    <mc:Fallback>
      <p:transition spd="slow" advClick="0" advTm="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500"/>
                            </p:stCondLst>
                            <p:childTnLst>
                              <p:par>
                                <p:cTn id="13" presetID="10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14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2000"/>
                            </p:stCondLst>
                            <p:childTnLst>
                              <p:par>
                                <p:cTn id="17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2000"/>
                            </p:stCondLst>
                            <p:childTnLst>
                              <p:par>
                                <p:cTn id="20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2500"/>
                            </p:stCondLst>
                            <p:childTnLst>
                              <p:par>
                                <p:cTn id="24" presetID="8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Rot by="3600000">
                                      <p:cBhvr>
                                        <p:cTn id="25" dur="2000" fill="hold"/>
                                        <p:tgtEl>
                                          <p:spTgt spid="6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6" presetID="22" presetClass="entr" presetSubtype="4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8" dur="2100"/>
                                        <p:tgtEl>
                                          <p:spTgt spid="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9" fill="hold">
                            <p:stCondLst>
                              <p:cond delay="5100"/>
                            </p:stCondLst>
                            <p:childTnLst>
                              <p:par>
                                <p:cTn id="30" presetID="2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3" grpId="0" animBg="1"/>
      <p:bldP spid="15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F99542DB-B705-4ED6-819D-F59A91EE8058}"/>
              </a:ext>
            </a:extLst>
          </p:cNvPr>
          <p:cNvCxnSpPr>
            <a:cxnSpLocks/>
          </p:cNvCxnSpPr>
          <p:nvPr/>
        </p:nvCxnSpPr>
        <p:spPr>
          <a:xfrm flipV="1">
            <a:off x="3535849" y="4781654"/>
            <a:ext cx="3226605" cy="16876"/>
          </a:xfrm>
          <a:prstGeom prst="line">
            <a:avLst/>
          </a:prstGeom>
          <a:ln w="57150">
            <a:solidFill>
              <a:schemeClr val="bg2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二等辺三角形 13">
            <a:extLst>
              <a:ext uri="{FF2B5EF4-FFF2-40B4-BE49-F238E27FC236}">
                <a16:creationId xmlns:a16="http://schemas.microsoft.com/office/drawing/2014/main" id="{42C06675-289C-43D8-8449-D8545CD2A625}"/>
              </a:ext>
            </a:extLst>
          </p:cNvPr>
          <p:cNvSpPr/>
          <p:nvPr/>
        </p:nvSpPr>
        <p:spPr>
          <a:xfrm>
            <a:off x="3540472" y="1990171"/>
            <a:ext cx="3221391" cy="2777061"/>
          </a:xfrm>
          <a:prstGeom prst="triangle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0" name="グループ化 59"/>
          <p:cNvGrpSpPr/>
          <p:nvPr/>
        </p:nvGrpSpPr>
        <p:grpSpPr>
          <a:xfrm rot="3530279" flipH="1">
            <a:off x="4440609" y="4744372"/>
            <a:ext cx="4643101" cy="45719"/>
            <a:chOff x="4267645" y="5020343"/>
            <a:chExt cx="4643101" cy="5064"/>
          </a:xfrm>
        </p:grpSpPr>
        <p:cxnSp>
          <p:nvCxnSpPr>
            <p:cNvPr id="18" name="直線コネクタ 17">
              <a:extLst>
                <a:ext uri="{FF2B5EF4-FFF2-40B4-BE49-F238E27FC236}">
                  <a16:creationId xmlns:a16="http://schemas.microsoft.com/office/drawing/2014/main" id="{EF08E6FF-5606-4833-B28E-555CD582109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589490" y="5020343"/>
              <a:ext cx="2321256" cy="2246"/>
            </a:xfrm>
            <a:prstGeom prst="line">
              <a:avLst/>
            </a:prstGeom>
            <a:ln w="38100">
              <a:solidFill>
                <a:srgbClr val="FFC000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線コネクタ 58">
              <a:extLst>
                <a:ext uri="{FF2B5EF4-FFF2-40B4-BE49-F238E27FC236}">
                  <a16:creationId xmlns:a16="http://schemas.microsoft.com/office/drawing/2014/main" id="{EF08E6FF-5606-4833-B28E-555CD582109A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267645" y="5023161"/>
              <a:ext cx="2321256" cy="2246"/>
            </a:xfrm>
            <a:prstGeom prst="line">
              <a:avLst/>
            </a:prstGeom>
            <a:ln w="38100">
              <a:noFill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1" name="テキスト ボックス 60"/>
          <p:cNvSpPr txBox="1"/>
          <p:nvPr/>
        </p:nvSpPr>
        <p:spPr>
          <a:xfrm>
            <a:off x="620041" y="753761"/>
            <a:ext cx="5894173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200" dirty="0"/>
              <a:t>前</a:t>
            </a:r>
            <a:r>
              <a:rPr lang="ja-JP" altLang="en-US" sz="3200" dirty="0" smtClean="0"/>
              <a:t>からやっているように</a:t>
            </a:r>
            <a:r>
              <a:rPr kumimoji="1" lang="ja-JP" altLang="en-US" sz="3200" dirty="0" smtClean="0"/>
              <a:t>　</a:t>
            </a:r>
            <a:endParaRPr kumimoji="1" lang="en-US" altLang="ja-JP" sz="3200" dirty="0" smtClean="0"/>
          </a:p>
          <a:p>
            <a:r>
              <a:rPr kumimoji="1" lang="ja-JP" altLang="en-US" sz="3200" dirty="0" smtClean="0"/>
              <a:t>内側から</a:t>
            </a:r>
            <a:r>
              <a:rPr kumimoji="1" lang="en-US" altLang="ja-JP" sz="3200" dirty="0" smtClean="0"/>
              <a:t>60°</a:t>
            </a:r>
            <a:r>
              <a:rPr kumimoji="1" lang="ja-JP" altLang="en-US" sz="3200" dirty="0" smtClean="0"/>
              <a:t>にしよう</a:t>
            </a:r>
            <a:endParaRPr kumimoji="1" lang="ja-JP" altLang="en-US" sz="3200" dirty="0"/>
          </a:p>
        </p:txBody>
      </p:sp>
      <p:sp>
        <p:nvSpPr>
          <p:cNvPr id="63" name="円弧 62"/>
          <p:cNvSpPr/>
          <p:nvPr/>
        </p:nvSpPr>
        <p:spPr>
          <a:xfrm rot="20808898" flipH="1">
            <a:off x="5967221" y="4135456"/>
            <a:ext cx="936396" cy="837783"/>
          </a:xfrm>
          <a:prstGeom prst="arc">
            <a:avLst>
              <a:gd name="adj1" fmla="val 16200000"/>
              <a:gd name="adj2" fmla="val 597186"/>
            </a:avLst>
          </a:prstGeom>
          <a:ln w="38100">
            <a:headEnd type="triangle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13" name="直線矢印コネクタ 12">
            <a:extLst>
              <a:ext uri="{FF2B5EF4-FFF2-40B4-BE49-F238E27FC236}">
                <a16:creationId xmlns:a16="http://schemas.microsoft.com/office/drawing/2014/main" id="{B8C8E53E-1051-410E-9941-5018DECF3787}"/>
              </a:ext>
            </a:extLst>
          </p:cNvPr>
          <p:cNvCxnSpPr>
            <a:cxnSpLocks/>
          </p:cNvCxnSpPr>
          <p:nvPr/>
        </p:nvCxnSpPr>
        <p:spPr>
          <a:xfrm flipH="1">
            <a:off x="4295135" y="4779589"/>
            <a:ext cx="2466728" cy="0"/>
          </a:xfrm>
          <a:prstGeom prst="straightConnector1">
            <a:avLst/>
          </a:prstGeom>
          <a:ln w="57150">
            <a:solidFill>
              <a:srgbClr val="FF000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テキスト ボックス 14"/>
          <p:cNvSpPr txBox="1"/>
          <p:nvPr/>
        </p:nvSpPr>
        <p:spPr>
          <a:xfrm>
            <a:off x="5418167" y="4125996"/>
            <a:ext cx="1014747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 smtClean="0"/>
              <a:t>60°</a:t>
            </a:r>
            <a:endParaRPr kumimoji="1" lang="ja-JP" altLang="en-US" dirty="0"/>
          </a:p>
        </p:txBody>
      </p:sp>
      <p:sp>
        <p:nvSpPr>
          <p:cNvPr id="2" name="テキスト ボックス 1"/>
          <p:cNvSpPr txBox="1"/>
          <p:nvPr/>
        </p:nvSpPr>
        <p:spPr>
          <a:xfrm>
            <a:off x="4295135" y="5059963"/>
            <a:ext cx="410244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 smtClean="0"/>
              <a:t>　だけで　今までの</a:t>
            </a:r>
            <a:r>
              <a:rPr kumimoji="1" lang="en-US" altLang="ja-JP" dirty="0" smtClean="0"/>
              <a:t>60°</a:t>
            </a:r>
            <a:r>
              <a:rPr kumimoji="1" lang="ja-JP" altLang="en-US" dirty="0" smtClean="0"/>
              <a:t>が使える</a:t>
            </a:r>
            <a:endParaRPr kumimoji="1" lang="ja-JP" altLang="en-US" dirty="0"/>
          </a:p>
        </p:txBody>
      </p:sp>
      <p:sp>
        <p:nvSpPr>
          <p:cNvPr id="16" name="テキスト ボックス 15"/>
          <p:cNvSpPr txBox="1"/>
          <p:nvPr/>
        </p:nvSpPr>
        <p:spPr>
          <a:xfrm>
            <a:off x="1892026" y="5028665"/>
            <a:ext cx="2554341" cy="369332"/>
          </a:xfrm>
          <a:prstGeom prst="rect">
            <a:avLst/>
          </a:prstGeom>
          <a:solidFill>
            <a:srgbClr val="00B0F0"/>
          </a:solidFill>
        </p:spPr>
        <p:txBody>
          <a:bodyPr wrap="square" rtlCol="0">
            <a:spAutoFit/>
          </a:bodyPr>
          <a:lstStyle/>
          <a:p>
            <a:r>
              <a:rPr lang="ja-JP" altLang="en-US" dirty="0"/>
              <a:t>向きを　</a:t>
            </a:r>
            <a:r>
              <a:rPr lang="en-US" altLang="ja-JP" dirty="0"/>
              <a:t>180°</a:t>
            </a:r>
            <a:r>
              <a:rPr lang="ja-JP" altLang="en-US" dirty="0"/>
              <a:t>変える</a:t>
            </a:r>
            <a:r>
              <a:rPr kumimoji="1" lang="ja-JP" altLang="en-US" dirty="0" smtClean="0"/>
              <a:t>　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245096594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189</TotalTime>
  <Words>22</Words>
  <Application>Microsoft Office PowerPoint</Application>
  <PresentationFormat>ワイド画面</PresentationFormat>
  <Paragraphs>10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游ゴシック</vt:lpstr>
      <vt:lpstr>游ゴシック Light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古川 勉</dc:creator>
  <cp:revision>25</cp:revision>
  <dcterms:created xsi:type="dcterms:W3CDTF">2019-08-11T00:46:18Z</dcterms:created>
  <dcterms:modified xsi:type="dcterms:W3CDTF">2019-08-11T06:47:40Z</dcterms:modified>
</cp:coreProperties>
</file>

<file path=docProps/thumbnail.jpeg>
</file>