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2" y="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4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960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84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24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627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90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560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40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27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53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274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15967-49C5-42A6-9850-17C1AE6C1EEB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9C166-9862-40D8-BADF-7F736E3A4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22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9512" y="4804132"/>
            <a:ext cx="842493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2843808" y="1484784"/>
            <a:ext cx="1496416" cy="331934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円弧 14"/>
          <p:cNvSpPr/>
          <p:nvPr/>
        </p:nvSpPr>
        <p:spPr>
          <a:xfrm flipH="1">
            <a:off x="3059832" y="3538511"/>
            <a:ext cx="1997046" cy="1728193"/>
          </a:xfrm>
          <a:prstGeom prst="arc">
            <a:avLst>
              <a:gd name="adj1" fmla="val 17146183"/>
              <a:gd name="adj2" fmla="val 1493300"/>
            </a:avLst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70596" y="188640"/>
            <a:ext cx="48582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進むとき</a:t>
            </a:r>
            <a:r>
              <a:rPr lang="ja-JP" altLang="en-US" sz="3200" dirty="0" smtClean="0"/>
              <a:t>の　回転角度とは</a:t>
            </a:r>
            <a:endParaRPr kumimoji="1" lang="ja-JP" altLang="en-US" sz="3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60033" y="3679003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130</a:t>
            </a:r>
            <a:r>
              <a:rPr kumimoji="1" lang="en-US" altLang="ja-JP" sz="3200" dirty="0" smtClean="0"/>
              <a:t>°</a:t>
            </a:r>
            <a:endParaRPr kumimoji="1" lang="ja-JP" altLang="en-US" sz="3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31640" y="3679003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70</a:t>
            </a:r>
            <a:r>
              <a:rPr kumimoji="1" lang="en-US" altLang="ja-JP" sz="3200" dirty="0" smtClean="0"/>
              <a:t>°</a:t>
            </a:r>
            <a:endParaRPr kumimoji="1" lang="ja-JP" altLang="en-US" sz="3200" dirty="0"/>
          </a:p>
        </p:txBody>
      </p:sp>
      <p:sp>
        <p:nvSpPr>
          <p:cNvPr id="19" name="円/楕円 18"/>
          <p:cNvSpPr/>
          <p:nvPr/>
        </p:nvSpPr>
        <p:spPr>
          <a:xfrm>
            <a:off x="1146829" y="3409985"/>
            <a:ext cx="1080120" cy="10801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8244408" y="4560876"/>
            <a:ext cx="583069" cy="436098"/>
            <a:chOff x="8244408" y="4560876"/>
            <a:chExt cx="583069" cy="436098"/>
          </a:xfrm>
        </p:grpSpPr>
        <p:sp>
          <p:nvSpPr>
            <p:cNvPr id="12" name="円/楕円 11"/>
            <p:cNvSpPr/>
            <p:nvPr/>
          </p:nvSpPr>
          <p:spPr>
            <a:xfrm>
              <a:off x="8391379" y="4560876"/>
              <a:ext cx="436098" cy="43609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rot="16200000">
              <a:off x="8225667" y="4706402"/>
              <a:ext cx="218979" cy="181497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598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-0.45712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65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712 0.00278 L -0.59896 -0.417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-2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8</cp:revision>
  <dcterms:created xsi:type="dcterms:W3CDTF">2018-01-28T08:35:02Z</dcterms:created>
  <dcterms:modified xsi:type="dcterms:W3CDTF">2018-02-19T05:56:21Z</dcterms:modified>
</cp:coreProperties>
</file>