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66FFFF"/>
    <a:srgbClr val="BBE0E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BDADF-ABBE-42A8-9DCE-370B2561DE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79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1A700-E357-4812-B63A-42320BDD84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35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DBA16-0E65-4A4D-844C-790886E38D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855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A9DE-6677-4EB5-805F-8281884B22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853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9B18-78EE-46DC-9257-1260B8F71C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77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FB8B0-FB42-4333-AA92-92A48C32D6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426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F67CE-9753-429A-888A-495D400DC7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38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17BE2-9A78-4748-B7BB-40A7B75993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759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E9349-7B62-4FC3-B9AB-1AB654B6F2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212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90639-7B85-495F-B264-FE1708010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125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28B8D-A47D-4887-B71A-A16D4261F7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614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C3977CD-0447-409B-BDA0-651AE8A6F1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7504" y="150663"/>
            <a:ext cx="7776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6000" dirty="0"/>
              <a:t>円の中に正方形をかく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95288" y="1628800"/>
            <a:ext cx="3240608" cy="123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①</a:t>
            </a:r>
            <a:r>
              <a:rPr lang="en-US" altLang="ja-JP" sz="2800" dirty="0" smtClean="0"/>
              <a:t>90°</a:t>
            </a:r>
            <a:r>
              <a:rPr lang="ja-JP" altLang="en-US" sz="2800" dirty="0" smtClean="0"/>
              <a:t>をはかる</a:t>
            </a:r>
            <a:endParaRPr lang="ja-JP" altLang="en-US" sz="2800" dirty="0"/>
          </a:p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②線をのばす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　　</a:t>
            </a:r>
            <a:r>
              <a:rPr lang="ja-JP" altLang="en-US" sz="2400" dirty="0" smtClean="0"/>
              <a:t>（円に接するまで）</a:t>
            </a:r>
            <a:endParaRPr lang="ja-JP" altLang="en-US" sz="24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19076" y="2860869"/>
            <a:ext cx="3144812" cy="123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③</a:t>
            </a:r>
            <a:r>
              <a:rPr lang="en-US" altLang="ja-JP" sz="2800" dirty="0" smtClean="0"/>
              <a:t>90°</a:t>
            </a:r>
            <a:r>
              <a:rPr lang="ja-JP" altLang="en-US" sz="2800" dirty="0" smtClean="0"/>
              <a:t>をはかる</a:t>
            </a:r>
            <a:endParaRPr lang="ja-JP" altLang="en-US" sz="2800" dirty="0"/>
          </a:p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④線をのばす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　　</a:t>
            </a:r>
            <a:r>
              <a:rPr lang="ja-JP" altLang="en-US" sz="2400" dirty="0" smtClean="0"/>
              <a:t>（円に接するまで）</a:t>
            </a:r>
            <a:endParaRPr lang="ja-JP" altLang="en-US" sz="24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92064" y="4079460"/>
            <a:ext cx="3171824" cy="123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⑤</a:t>
            </a:r>
            <a:r>
              <a:rPr lang="en-US" altLang="ja-JP" sz="2800" dirty="0" smtClean="0"/>
              <a:t>90°</a:t>
            </a:r>
            <a:r>
              <a:rPr lang="ja-JP" altLang="en-US" sz="2800" dirty="0" smtClean="0"/>
              <a:t>をはかる</a:t>
            </a:r>
            <a:endParaRPr lang="ja-JP" altLang="en-US" sz="2800" dirty="0"/>
          </a:p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⑥線をのばす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　　</a:t>
            </a:r>
            <a:r>
              <a:rPr lang="ja-JP" altLang="en-US" sz="2400" dirty="0" smtClean="0"/>
              <a:t>（円に接するまで）</a:t>
            </a:r>
            <a:endParaRPr lang="ja-JP" altLang="en-US" sz="24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19076" y="5311529"/>
            <a:ext cx="3216820" cy="123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⑦</a:t>
            </a:r>
            <a:r>
              <a:rPr lang="en-US" altLang="ja-JP" sz="2800" dirty="0" smtClean="0"/>
              <a:t>90°</a:t>
            </a:r>
            <a:r>
              <a:rPr lang="ja-JP" altLang="en-US" sz="2800" dirty="0" smtClean="0"/>
              <a:t>をはかる</a:t>
            </a:r>
            <a:endParaRPr lang="ja-JP" altLang="en-US" sz="2800" dirty="0"/>
          </a:p>
          <a:p>
            <a:pPr eaLnBrk="1" hangingPunct="1">
              <a:lnSpc>
                <a:spcPts val="2400"/>
              </a:lnSpc>
              <a:spcBef>
                <a:spcPct val="50000"/>
              </a:spcBef>
            </a:pPr>
            <a:r>
              <a:rPr lang="ja-JP" altLang="en-US" sz="2800" dirty="0" smtClean="0"/>
              <a:t>⑧線をのばす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　　</a:t>
            </a:r>
            <a:r>
              <a:rPr lang="ja-JP" altLang="en-US" sz="2400" dirty="0" smtClean="0"/>
              <a:t>（円に接するまで）</a:t>
            </a:r>
            <a:endParaRPr lang="ja-JP" altLang="en-US" sz="24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541616" y="2896115"/>
            <a:ext cx="3206848" cy="1461939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000"/>
              </a:lnSpc>
              <a:spcBef>
                <a:spcPct val="50000"/>
              </a:spcBef>
            </a:pPr>
            <a:r>
              <a:rPr lang="en-US" altLang="ja-JP" sz="2800" dirty="0" smtClean="0"/>
              <a:t>90°</a:t>
            </a:r>
            <a:r>
              <a:rPr lang="ja-JP" altLang="en-US" sz="2800" dirty="0" smtClean="0"/>
              <a:t>をはかる</a:t>
            </a:r>
            <a:endParaRPr lang="ja-JP" altLang="en-US" sz="2800" dirty="0"/>
          </a:p>
          <a:p>
            <a:pPr eaLnBrk="1" hangingPunct="1">
              <a:lnSpc>
                <a:spcPts val="3000"/>
              </a:lnSpc>
              <a:spcBef>
                <a:spcPct val="50000"/>
              </a:spcBef>
            </a:pPr>
            <a:r>
              <a:rPr lang="ja-JP" altLang="en-US" sz="2800" dirty="0" smtClean="0"/>
              <a:t>線をのばす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　　</a:t>
            </a:r>
            <a:r>
              <a:rPr lang="ja-JP" altLang="en-US" sz="2400" dirty="0" smtClean="0"/>
              <a:t>（円に接するまで）</a:t>
            </a:r>
            <a:endParaRPr lang="ja-JP" altLang="en-US" sz="24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60032" y="2252350"/>
            <a:ext cx="4176464" cy="274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800"/>
              </a:lnSpc>
              <a:spcBef>
                <a:spcPct val="50000"/>
              </a:spcBef>
            </a:pPr>
            <a:r>
              <a:rPr lang="en-US" altLang="ja-JP" sz="2800" dirty="0" smtClean="0"/>
              <a:t>4</a:t>
            </a:r>
            <a:r>
              <a:rPr lang="ja-JP" altLang="en-US" sz="2800" dirty="0" smtClean="0"/>
              <a:t>回　繰り返す</a:t>
            </a:r>
            <a:endParaRPr lang="en-US" altLang="ja-JP" sz="2800" dirty="0" smtClean="0"/>
          </a:p>
          <a:p>
            <a:pPr eaLnBrk="1" hangingPunct="1">
              <a:lnSpc>
                <a:spcPts val="2800"/>
              </a:lnSpc>
              <a:spcBef>
                <a:spcPct val="50000"/>
              </a:spcBef>
            </a:pPr>
            <a:endParaRPr lang="en-US" altLang="ja-JP" sz="2800" dirty="0"/>
          </a:p>
          <a:p>
            <a:pPr eaLnBrk="1" hangingPunct="1">
              <a:lnSpc>
                <a:spcPts val="2800"/>
              </a:lnSpc>
              <a:spcBef>
                <a:spcPct val="50000"/>
              </a:spcBef>
            </a:pPr>
            <a:endParaRPr lang="en-US" altLang="ja-JP" sz="2800" dirty="0" smtClean="0"/>
          </a:p>
          <a:p>
            <a:pPr eaLnBrk="1" hangingPunct="1">
              <a:lnSpc>
                <a:spcPts val="2800"/>
              </a:lnSpc>
              <a:spcBef>
                <a:spcPct val="50000"/>
              </a:spcBef>
            </a:pPr>
            <a:endParaRPr lang="en-US" altLang="ja-JP" sz="2800" dirty="0" smtClean="0"/>
          </a:p>
          <a:p>
            <a:pPr eaLnBrk="1" hangingPunct="1">
              <a:lnSpc>
                <a:spcPts val="2800"/>
              </a:lnSpc>
              <a:spcBef>
                <a:spcPct val="50000"/>
              </a:spcBef>
            </a:pPr>
            <a:r>
              <a:rPr lang="ja-JP" altLang="en-US" sz="2800" dirty="0" smtClean="0"/>
              <a:t>指定回数以内は上に戻る</a:t>
            </a:r>
            <a:endParaRPr lang="en-US" altLang="ja-JP" sz="2800" dirty="0" smtClean="0"/>
          </a:p>
        </p:txBody>
      </p:sp>
      <p:sp>
        <p:nvSpPr>
          <p:cNvPr id="2" name="左カーブ矢印 1"/>
          <p:cNvSpPr/>
          <p:nvPr/>
        </p:nvSpPr>
        <p:spPr>
          <a:xfrm flipH="1" flipV="1">
            <a:off x="4356484" y="2285102"/>
            <a:ext cx="575556" cy="2632514"/>
          </a:xfrm>
          <a:prstGeom prst="curvedLeftArrow">
            <a:avLst>
              <a:gd name="adj1" fmla="val 31271"/>
              <a:gd name="adj2" fmla="val 72098"/>
              <a:gd name="adj3" fmla="val 25000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07504" y="1412776"/>
            <a:ext cx="8928992" cy="5328592"/>
            <a:chOff x="107504" y="1268760"/>
            <a:chExt cx="8928992" cy="5328592"/>
          </a:xfrm>
        </p:grpSpPr>
        <p:sp>
          <p:nvSpPr>
            <p:cNvPr id="3" name="角丸四角形 2"/>
            <p:cNvSpPr/>
            <p:nvPr/>
          </p:nvSpPr>
          <p:spPr>
            <a:xfrm>
              <a:off x="107504" y="1268760"/>
              <a:ext cx="3528392" cy="5328592"/>
            </a:xfrm>
            <a:prstGeom prst="roundRect">
              <a:avLst/>
            </a:prstGeom>
            <a:solidFill>
              <a:srgbClr val="FF66FF">
                <a:alpha val="14902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4211960" y="1844824"/>
              <a:ext cx="4824536" cy="3168352"/>
            </a:xfrm>
            <a:prstGeom prst="roundRect">
              <a:avLst/>
            </a:prstGeom>
            <a:solidFill>
              <a:srgbClr val="FF66FF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右矢印 10"/>
            <p:cNvSpPr/>
            <p:nvPr/>
          </p:nvSpPr>
          <p:spPr>
            <a:xfrm>
              <a:off x="3635896" y="2865760"/>
              <a:ext cx="576064" cy="1361102"/>
            </a:xfrm>
            <a:prstGeom prst="rightArrow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5" grpId="0"/>
      <p:bldP spid="6" grpId="0"/>
      <p:bldP spid="7" grpId="0"/>
      <p:bldP spid="8" grpId="0" animBg="1"/>
      <p:bldP spid="9" grpId="0"/>
      <p:bldP spid="2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52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revision>13</cp:revision>
  <dcterms:created xsi:type="dcterms:W3CDTF">2011-09-19T06:52:44Z</dcterms:created>
  <dcterms:modified xsi:type="dcterms:W3CDTF">2018-02-20T03:19:21Z</dcterms:modified>
</cp:coreProperties>
</file>