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57" r:id="rId2"/>
  </p:sldIdLst>
  <p:sldSz cx="9144000" cy="5143500" type="screen16x9"/>
  <p:notesSz cx="6858000" cy="9144000"/>
  <p:custDataLst>
    <p:tags r:id="rId4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5pPr>
    <a:lvl6pPr marL="22860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6pPr>
    <a:lvl7pPr marL="27432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7pPr>
    <a:lvl8pPr marL="32004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8pPr>
    <a:lvl9pPr marL="3657600" algn="l" defTabSz="914400" rtl="0" eaLnBrk="1" latinLnBrk="0" hangingPunct="1">
      <a:defRPr kumimoji="1" sz="2400" i="1" kern="1200">
        <a:solidFill>
          <a:schemeClr val="tx1"/>
        </a:solidFill>
        <a:latin typeface="Times" pitchFamily="18" charset="0"/>
        <a:ea typeface="HG平成明朝体W9" pitchFamily="1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66CC"/>
    <a:srgbClr val="FF00FF"/>
    <a:srgbClr val="6666FF"/>
    <a:srgbClr val="FF99FF"/>
    <a:srgbClr val="00FF99"/>
    <a:srgbClr val="FFCCFF"/>
    <a:srgbClr val="9966FF"/>
    <a:srgbClr val="9933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3481" autoAdjust="0"/>
  </p:normalViewPr>
  <p:slideViewPr>
    <p:cSldViewPr>
      <p:cViewPr varScale="1">
        <p:scale>
          <a:sx n="131" d="100"/>
          <a:sy n="131" d="100"/>
        </p:scale>
        <p:origin x="322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0">
                <a:ea typeface="Osaka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a typeface="Osaka" charset="-128"/>
              </a:defRPr>
            </a:lvl1pPr>
          </a:lstStyle>
          <a:p>
            <a:fld id="{FA3AFAA0-E4DD-4384-9359-4F3023DD0F4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2437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5933-B6FC-4A1C-B6EB-73F367D5B9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80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0397-7A61-4235-80E8-A5F489CEDEF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893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DF4-AAE8-4963-B9E6-48E8DE59CC4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90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2CD5-8F56-4E1F-BBE2-DF38CF61934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5443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ライトブル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76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079D-74DF-44B7-881F-6C316E2312A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704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1862-7332-48FC-93B5-848E8D52BFF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20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ABC-378C-4176-BC99-86AECC4D3E3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514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CE32-F158-4F8F-B882-DED0273A1DB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705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DD39E-09FE-402D-B646-F19EB56D893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29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B116-7615-47C7-B514-E948A472C7F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22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B78-CAF6-4002-9FB5-743141D8835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008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F0C2-FFA4-4B13-A1F6-AFA8374AAC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686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 flipH="1">
            <a:off x="-2" y="-3843"/>
            <a:ext cx="9143999" cy="514734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46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BCB2A-3C6B-484A-A2F4-14A0BBCD3E5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8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5B906CE2-4B61-22BE-DD3B-8520F9C0F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7022491" cy="5143500"/>
          </a:xfrm>
          <a:prstGeom prst="rect">
            <a:avLst/>
          </a:prstGeom>
        </p:spPr>
      </p:pic>
      <p:sp>
        <p:nvSpPr>
          <p:cNvPr id="34" name="隠す枠"/>
          <p:cNvSpPr/>
          <p:nvPr/>
        </p:nvSpPr>
        <p:spPr>
          <a:xfrm>
            <a:off x="1719674" y="1473635"/>
            <a:ext cx="1412166" cy="360040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200"/>
              </a:lnSpc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⑤</a:t>
            </a:r>
          </a:p>
        </p:txBody>
      </p:sp>
      <p:sp>
        <p:nvSpPr>
          <p:cNvPr id="4" name="後から見せる枠">
            <a:extLst>
              <a:ext uri="{FF2B5EF4-FFF2-40B4-BE49-F238E27FC236}">
                <a16:creationId xmlns:a16="http://schemas.microsoft.com/office/drawing/2014/main" id="{DC3FC47C-EE82-593E-5C0B-3017C2418CBA}"/>
              </a:ext>
            </a:extLst>
          </p:cNvPr>
          <p:cNvSpPr/>
          <p:nvPr/>
        </p:nvSpPr>
        <p:spPr>
          <a:xfrm>
            <a:off x="1547664" y="1491630"/>
            <a:ext cx="191482" cy="187946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隠す枠">
            <a:extLst>
              <a:ext uri="{FF2B5EF4-FFF2-40B4-BE49-F238E27FC236}">
                <a16:creationId xmlns:a16="http://schemas.microsoft.com/office/drawing/2014/main" id="{12FF680A-0287-A211-7263-088DC63671FC}"/>
              </a:ext>
            </a:extLst>
          </p:cNvPr>
          <p:cNvSpPr/>
          <p:nvPr/>
        </p:nvSpPr>
        <p:spPr>
          <a:xfrm>
            <a:off x="5661248" y="1665077"/>
            <a:ext cx="1287018" cy="367192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800"/>
              </a:lnSpc>
              <a:spcBef>
                <a:spcPts val="0"/>
              </a:spcBef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①</a:t>
            </a:r>
          </a:p>
        </p:txBody>
      </p:sp>
      <p:sp>
        <p:nvSpPr>
          <p:cNvPr id="3" name="後から見せる枠">
            <a:extLst>
              <a:ext uri="{FF2B5EF4-FFF2-40B4-BE49-F238E27FC236}">
                <a16:creationId xmlns:a16="http://schemas.microsoft.com/office/drawing/2014/main" id="{98993B85-6510-2FBF-D25E-19550FA81262}"/>
              </a:ext>
            </a:extLst>
          </p:cNvPr>
          <p:cNvSpPr/>
          <p:nvPr/>
        </p:nvSpPr>
        <p:spPr>
          <a:xfrm>
            <a:off x="6946324" y="1679576"/>
            <a:ext cx="221845" cy="198595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隠す枠">
            <a:extLst>
              <a:ext uri="{FF2B5EF4-FFF2-40B4-BE49-F238E27FC236}">
                <a16:creationId xmlns:a16="http://schemas.microsoft.com/office/drawing/2014/main" id="{63F8F6CA-8D4C-E6AE-4A83-1FFFBB91C66F}"/>
              </a:ext>
            </a:extLst>
          </p:cNvPr>
          <p:cNvSpPr/>
          <p:nvPr/>
        </p:nvSpPr>
        <p:spPr>
          <a:xfrm>
            <a:off x="5530872" y="2149334"/>
            <a:ext cx="1417394" cy="367192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400"/>
              </a:lnSpc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②</a:t>
            </a:r>
          </a:p>
        </p:txBody>
      </p:sp>
      <p:sp>
        <p:nvSpPr>
          <p:cNvPr id="6" name="後から見せる枠">
            <a:extLst>
              <a:ext uri="{FF2B5EF4-FFF2-40B4-BE49-F238E27FC236}">
                <a16:creationId xmlns:a16="http://schemas.microsoft.com/office/drawing/2014/main" id="{8037E731-2BDD-E363-2D75-693B24ACAA20}"/>
              </a:ext>
            </a:extLst>
          </p:cNvPr>
          <p:cNvSpPr/>
          <p:nvPr/>
        </p:nvSpPr>
        <p:spPr>
          <a:xfrm>
            <a:off x="6958719" y="2157790"/>
            <a:ext cx="221845" cy="198595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隠す枠">
            <a:extLst>
              <a:ext uri="{FF2B5EF4-FFF2-40B4-BE49-F238E27FC236}">
                <a16:creationId xmlns:a16="http://schemas.microsoft.com/office/drawing/2014/main" id="{EB405619-A67C-FC87-2484-97952BDB9A17}"/>
              </a:ext>
            </a:extLst>
          </p:cNvPr>
          <p:cNvSpPr/>
          <p:nvPr/>
        </p:nvSpPr>
        <p:spPr>
          <a:xfrm>
            <a:off x="5947197" y="2723631"/>
            <a:ext cx="1073076" cy="370090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600"/>
              </a:lnSpc>
              <a:spcBef>
                <a:spcPts val="0"/>
              </a:spcBef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③</a:t>
            </a:r>
          </a:p>
        </p:txBody>
      </p:sp>
      <p:sp>
        <p:nvSpPr>
          <p:cNvPr id="9" name="後から見せる枠">
            <a:extLst>
              <a:ext uri="{FF2B5EF4-FFF2-40B4-BE49-F238E27FC236}">
                <a16:creationId xmlns:a16="http://schemas.microsoft.com/office/drawing/2014/main" id="{62602C18-5155-8312-830E-CC571379894A}"/>
              </a:ext>
            </a:extLst>
          </p:cNvPr>
          <p:cNvSpPr/>
          <p:nvPr/>
        </p:nvSpPr>
        <p:spPr>
          <a:xfrm>
            <a:off x="7031992" y="2723631"/>
            <a:ext cx="221845" cy="198595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隠す枠">
            <a:extLst>
              <a:ext uri="{FF2B5EF4-FFF2-40B4-BE49-F238E27FC236}">
                <a16:creationId xmlns:a16="http://schemas.microsoft.com/office/drawing/2014/main" id="{37E5A4BE-BA40-2596-1966-9501FA958FC0}"/>
              </a:ext>
            </a:extLst>
          </p:cNvPr>
          <p:cNvSpPr/>
          <p:nvPr/>
        </p:nvSpPr>
        <p:spPr>
          <a:xfrm>
            <a:off x="5547632" y="3446625"/>
            <a:ext cx="936103" cy="370090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200"/>
              </a:lnSpc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④</a:t>
            </a:r>
          </a:p>
        </p:txBody>
      </p:sp>
      <p:sp>
        <p:nvSpPr>
          <p:cNvPr id="11" name="後から見せる枠">
            <a:extLst>
              <a:ext uri="{FF2B5EF4-FFF2-40B4-BE49-F238E27FC236}">
                <a16:creationId xmlns:a16="http://schemas.microsoft.com/office/drawing/2014/main" id="{5848B45B-0A0E-9128-2F10-190F20201EDA}"/>
              </a:ext>
            </a:extLst>
          </p:cNvPr>
          <p:cNvSpPr/>
          <p:nvPr/>
        </p:nvSpPr>
        <p:spPr>
          <a:xfrm>
            <a:off x="6483735" y="3456243"/>
            <a:ext cx="248505" cy="228620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隠す枠">
            <a:extLst>
              <a:ext uri="{FF2B5EF4-FFF2-40B4-BE49-F238E27FC236}">
                <a16:creationId xmlns:a16="http://schemas.microsoft.com/office/drawing/2014/main" id="{A1A198E7-C0B0-ADF8-594E-68984E60D9B1}"/>
              </a:ext>
            </a:extLst>
          </p:cNvPr>
          <p:cNvSpPr/>
          <p:nvPr/>
        </p:nvSpPr>
        <p:spPr>
          <a:xfrm>
            <a:off x="1403648" y="3712148"/>
            <a:ext cx="1152128" cy="441016"/>
          </a:xfrm>
          <a:prstGeom prst="rect">
            <a:avLst/>
          </a:prstGeom>
          <a:solidFill>
            <a:srgbClr val="4747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r" defTabSz="685800" eaLnBrk="1" hangingPunct="1">
              <a:lnSpc>
                <a:spcPts val="3400"/>
              </a:lnSpc>
              <a:defRPr/>
            </a:pPr>
            <a:r>
              <a:rPr kumimoji="0" lang="ja-JP" altLang="en-US" i="0" kern="0" dirty="0">
                <a:solidFill>
                  <a:prstClr val="white"/>
                </a:solidFill>
                <a:latin typeface="+mn-ea"/>
                <a:ea typeface="+mn-ea"/>
                <a:cs typeface="Arial" panose="020B0604020202020204" pitchFamily="34" charset="0"/>
                <a:sym typeface="Gill Sans" charset="0"/>
              </a:rPr>
              <a:t>⑥</a:t>
            </a:r>
          </a:p>
        </p:txBody>
      </p:sp>
      <p:sp>
        <p:nvSpPr>
          <p:cNvPr id="13" name="後から見せる枠">
            <a:extLst>
              <a:ext uri="{FF2B5EF4-FFF2-40B4-BE49-F238E27FC236}">
                <a16:creationId xmlns:a16="http://schemas.microsoft.com/office/drawing/2014/main" id="{DCFCE5E0-554F-30D1-F1F0-E861A25554BC}"/>
              </a:ext>
            </a:extLst>
          </p:cNvPr>
          <p:cNvSpPr/>
          <p:nvPr/>
        </p:nvSpPr>
        <p:spPr>
          <a:xfrm>
            <a:off x="1189707" y="3718863"/>
            <a:ext cx="213941" cy="223270"/>
          </a:xfrm>
          <a:prstGeom prst="rect">
            <a:avLst/>
          </a:prstGeom>
          <a:solidFill>
            <a:srgbClr val="CCFFFF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244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4" grpId="0" animBg="1"/>
      <p:bldP spid="4" grpId="1" animBg="1"/>
      <p:bldP spid="2" grpId="0" animBg="1"/>
      <p:bldP spid="2" grpId="1" animBg="1"/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d8544cd8183feea6274d7741206cedcd8e89d4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10157</TotalTime>
  <Words>7</Words>
  <Application>Microsoft Office PowerPoint</Application>
  <PresentationFormat>画面に合わせる (16:9)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Times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穴埋め1</dc:title>
  <dc:creator>furutom</dc:creator>
  <cp:lastModifiedBy>kawatsu2021@outlook.jp</cp:lastModifiedBy>
  <cp:revision>5</cp:revision>
  <dcterms:created xsi:type="dcterms:W3CDTF">2007-10-10T14:07:01Z</dcterms:created>
  <dcterms:modified xsi:type="dcterms:W3CDTF">2024-06-08T02:38:29Z</dcterms:modified>
</cp:coreProperties>
</file>