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357" r:id="rId2"/>
  </p:sldIdLst>
  <p:sldSz cx="9144000" cy="5143500" type="screen16x9"/>
  <p:notesSz cx="6858000" cy="9144000"/>
  <p:custDataLst>
    <p:tags r:id="rId4"/>
  </p:custDataLst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5pPr>
    <a:lvl6pPr marL="2286000" algn="l" defTabSz="914400" rtl="0" eaLnBrk="1" latinLnBrk="0" hangingPunct="1"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6pPr>
    <a:lvl7pPr marL="2743200" algn="l" defTabSz="914400" rtl="0" eaLnBrk="1" latinLnBrk="0" hangingPunct="1"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7pPr>
    <a:lvl8pPr marL="3200400" algn="l" defTabSz="914400" rtl="0" eaLnBrk="1" latinLnBrk="0" hangingPunct="1"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8pPr>
    <a:lvl9pPr marL="3657600" algn="l" defTabSz="914400" rtl="0" eaLnBrk="1" latinLnBrk="0" hangingPunct="1">
      <a:defRPr kumimoji="1" sz="2400" i="1" kern="1200">
        <a:solidFill>
          <a:schemeClr val="tx1"/>
        </a:solidFill>
        <a:latin typeface="Times" pitchFamily="18" charset="0"/>
        <a:ea typeface="HG平成明朝体W9" pitchFamily="17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browse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FFFF"/>
    <a:srgbClr val="FF66CC"/>
    <a:srgbClr val="FF00FF"/>
    <a:srgbClr val="6666FF"/>
    <a:srgbClr val="FF99FF"/>
    <a:srgbClr val="00FF99"/>
    <a:srgbClr val="FFCCFF"/>
    <a:srgbClr val="9966FF"/>
    <a:srgbClr val="9933FF"/>
    <a:srgbClr val="00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926" autoAdjust="0"/>
    <p:restoredTop sz="93481" autoAdjust="0"/>
  </p:normalViewPr>
  <p:slideViewPr>
    <p:cSldViewPr>
      <p:cViewPr varScale="1">
        <p:scale>
          <a:sx n="131" d="100"/>
          <a:sy n="131" d="100"/>
        </p:scale>
        <p:origin x="322" y="82"/>
      </p:cViewPr>
      <p:guideLst>
        <p:guide orient="horz" pos="162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 i="0">
                <a:ea typeface="Osaka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 i="0">
                <a:ea typeface="Osaka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355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 i="0">
                <a:ea typeface="Osaka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355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i="0">
                <a:ea typeface="Osaka" charset="-128"/>
              </a:defRPr>
            </a:lvl1pPr>
          </a:lstStyle>
          <a:p>
            <a:fld id="{FA3AFAA0-E4DD-4384-9359-4F3023DD0F40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6243792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panose="02020603050405020304" pitchFamily="18" charset="0"/>
        <a:ea typeface="Osaka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panose="02020603050405020304" pitchFamily="18" charset="0"/>
        <a:ea typeface="Osaka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panose="02020603050405020304" pitchFamily="18" charset="0"/>
        <a:ea typeface="Osaka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panose="02020603050405020304" pitchFamily="18" charset="0"/>
        <a:ea typeface="Osaka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panose="02020603050405020304" pitchFamily="18" charset="0"/>
        <a:ea typeface="Osaka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C85933-B6FC-4A1C-B6EB-73F367D5B957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828061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1597820"/>
            <a:ext cx="7772400" cy="1102519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C0397-7A61-4235-80E8-A5F489CEDEFA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489392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5EDF4-AAE8-4963-B9E6-48E8DE59CC49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90902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154782"/>
            <a:ext cx="2057400" cy="329088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154782"/>
            <a:ext cx="6019800" cy="329088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2C2CD5-8F56-4E1F-BBE2-DF38CF61934F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654433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ライトブルー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187665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6079D-74DF-44B7-881F-6C316E2312AD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470456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41862-7332-48FC-93B5-848E8D52BFFF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932047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900114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900114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ABC-378C-4176-BC99-86AECC4D3E36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5146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8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8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A1CE32-F158-4F8F-B882-DED0273A1DB1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270560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DD39E-09FE-402D-B646-F19EB56D893A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429520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C3B116-7615-47C7-B514-E948A472C7F0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852214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3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04789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3" y="1076327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C1B78-CAF6-4002-9FB5-743141D88355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300887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EF0C2-FFA4-4B13-A1F6-AFA8374AACAA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268646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2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正方形/長方形 17"/>
          <p:cNvSpPr/>
          <p:nvPr/>
        </p:nvSpPr>
        <p:spPr>
          <a:xfrm flipH="1">
            <a:off x="-2" y="-3843"/>
            <a:ext cx="9143999" cy="5147343"/>
          </a:xfrm>
          <a:prstGeom prst="rect">
            <a:avLst/>
          </a:prstGeom>
          <a:solidFill>
            <a:srgbClr val="000000">
              <a:alpha val="50196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246"/>
          </a:p>
        </p:txBody>
      </p:sp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4767264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2BCB2A-3C6B-484A-A2F4-14A0BBCD3E5F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3809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7" r:id="rId12"/>
  </p:sldLayoutIdLst>
  <p:hf sldNum="0" hdr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図 14">
            <a:extLst>
              <a:ext uri="{FF2B5EF4-FFF2-40B4-BE49-F238E27FC236}">
                <a16:creationId xmlns:a16="http://schemas.microsoft.com/office/drawing/2014/main" id="{5B906CE2-4B61-22BE-DD3B-8520F9C0FF5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15616" y="0"/>
            <a:ext cx="7022491" cy="5143500"/>
          </a:xfrm>
          <a:prstGeom prst="rect">
            <a:avLst/>
          </a:prstGeom>
        </p:spPr>
      </p:pic>
      <p:sp>
        <p:nvSpPr>
          <p:cNvPr id="34" name="隠す枠"/>
          <p:cNvSpPr/>
          <p:nvPr/>
        </p:nvSpPr>
        <p:spPr>
          <a:xfrm>
            <a:off x="1719674" y="1473635"/>
            <a:ext cx="1412166" cy="360040"/>
          </a:xfrm>
          <a:prstGeom prst="rect">
            <a:avLst/>
          </a:prstGeom>
          <a:solidFill>
            <a:srgbClr val="474747"/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r" defTabSz="685800" eaLnBrk="1" hangingPunct="1">
              <a:lnSpc>
                <a:spcPts val="3200"/>
              </a:lnSpc>
              <a:defRPr/>
            </a:pPr>
            <a:r>
              <a:rPr kumimoji="0" lang="ja-JP" altLang="en-US" i="0" kern="0" dirty="0">
                <a:solidFill>
                  <a:prstClr val="white"/>
                </a:solidFill>
                <a:latin typeface="+mn-ea"/>
                <a:ea typeface="+mn-ea"/>
                <a:cs typeface="Arial" panose="020B0604020202020204" pitchFamily="34" charset="0"/>
                <a:sym typeface="Gill Sans" charset="0"/>
              </a:rPr>
              <a:t>⑤</a:t>
            </a:r>
          </a:p>
        </p:txBody>
      </p:sp>
      <p:sp>
        <p:nvSpPr>
          <p:cNvPr id="4" name="後から見せる枠">
            <a:extLst>
              <a:ext uri="{FF2B5EF4-FFF2-40B4-BE49-F238E27FC236}">
                <a16:creationId xmlns:a16="http://schemas.microsoft.com/office/drawing/2014/main" id="{DC3FC47C-EE82-593E-5C0B-3017C2418CBA}"/>
              </a:ext>
            </a:extLst>
          </p:cNvPr>
          <p:cNvSpPr/>
          <p:nvPr/>
        </p:nvSpPr>
        <p:spPr>
          <a:xfrm>
            <a:off x="1547664" y="1491630"/>
            <a:ext cx="191482" cy="187946"/>
          </a:xfrm>
          <a:prstGeom prst="rect">
            <a:avLst/>
          </a:prstGeom>
          <a:solidFill>
            <a:srgbClr val="CCFFFF">
              <a:alpha val="20000"/>
            </a:srgb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" name="隠す枠">
            <a:extLst>
              <a:ext uri="{FF2B5EF4-FFF2-40B4-BE49-F238E27FC236}">
                <a16:creationId xmlns:a16="http://schemas.microsoft.com/office/drawing/2014/main" id="{12FF680A-0287-A211-7263-088DC63671FC}"/>
              </a:ext>
            </a:extLst>
          </p:cNvPr>
          <p:cNvSpPr/>
          <p:nvPr/>
        </p:nvSpPr>
        <p:spPr>
          <a:xfrm>
            <a:off x="5661248" y="1665077"/>
            <a:ext cx="1287018" cy="367192"/>
          </a:xfrm>
          <a:prstGeom prst="rect">
            <a:avLst/>
          </a:prstGeom>
          <a:solidFill>
            <a:srgbClr val="474747"/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r" defTabSz="685800" eaLnBrk="1" hangingPunct="1">
              <a:lnSpc>
                <a:spcPts val="3800"/>
              </a:lnSpc>
              <a:spcBef>
                <a:spcPts val="0"/>
              </a:spcBef>
              <a:defRPr/>
            </a:pPr>
            <a:r>
              <a:rPr kumimoji="0" lang="ja-JP" altLang="en-US" i="0" kern="0" dirty="0">
                <a:solidFill>
                  <a:prstClr val="white"/>
                </a:solidFill>
                <a:latin typeface="+mn-ea"/>
                <a:ea typeface="+mn-ea"/>
                <a:cs typeface="Arial" panose="020B0604020202020204" pitchFamily="34" charset="0"/>
                <a:sym typeface="Gill Sans" charset="0"/>
              </a:rPr>
              <a:t>①</a:t>
            </a:r>
          </a:p>
        </p:txBody>
      </p:sp>
      <p:sp>
        <p:nvSpPr>
          <p:cNvPr id="3" name="後から見せる枠">
            <a:extLst>
              <a:ext uri="{FF2B5EF4-FFF2-40B4-BE49-F238E27FC236}">
                <a16:creationId xmlns:a16="http://schemas.microsoft.com/office/drawing/2014/main" id="{98993B85-6510-2FBF-D25E-19550FA81262}"/>
              </a:ext>
            </a:extLst>
          </p:cNvPr>
          <p:cNvSpPr/>
          <p:nvPr/>
        </p:nvSpPr>
        <p:spPr>
          <a:xfrm>
            <a:off x="6946324" y="1679576"/>
            <a:ext cx="221845" cy="198595"/>
          </a:xfrm>
          <a:prstGeom prst="rect">
            <a:avLst/>
          </a:prstGeom>
          <a:solidFill>
            <a:srgbClr val="CCFFFF">
              <a:alpha val="20000"/>
            </a:srgb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" name="隠す枠">
            <a:extLst>
              <a:ext uri="{FF2B5EF4-FFF2-40B4-BE49-F238E27FC236}">
                <a16:creationId xmlns:a16="http://schemas.microsoft.com/office/drawing/2014/main" id="{63F8F6CA-8D4C-E6AE-4A83-1FFFBB91C66F}"/>
              </a:ext>
            </a:extLst>
          </p:cNvPr>
          <p:cNvSpPr/>
          <p:nvPr/>
        </p:nvSpPr>
        <p:spPr>
          <a:xfrm>
            <a:off x="5530872" y="2149334"/>
            <a:ext cx="1417394" cy="367192"/>
          </a:xfrm>
          <a:prstGeom prst="rect">
            <a:avLst/>
          </a:prstGeom>
          <a:solidFill>
            <a:srgbClr val="474747"/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r" defTabSz="685800" eaLnBrk="1" hangingPunct="1">
              <a:lnSpc>
                <a:spcPts val="3400"/>
              </a:lnSpc>
              <a:defRPr/>
            </a:pPr>
            <a:r>
              <a:rPr kumimoji="0" lang="ja-JP" altLang="en-US" i="0" kern="0" dirty="0">
                <a:solidFill>
                  <a:prstClr val="white"/>
                </a:solidFill>
                <a:latin typeface="+mn-ea"/>
                <a:ea typeface="+mn-ea"/>
                <a:cs typeface="Arial" panose="020B0604020202020204" pitchFamily="34" charset="0"/>
                <a:sym typeface="Gill Sans" charset="0"/>
              </a:rPr>
              <a:t>②</a:t>
            </a:r>
          </a:p>
        </p:txBody>
      </p:sp>
      <p:sp>
        <p:nvSpPr>
          <p:cNvPr id="6" name="後から見せる枠">
            <a:extLst>
              <a:ext uri="{FF2B5EF4-FFF2-40B4-BE49-F238E27FC236}">
                <a16:creationId xmlns:a16="http://schemas.microsoft.com/office/drawing/2014/main" id="{8037E731-2BDD-E363-2D75-693B24ACAA20}"/>
              </a:ext>
            </a:extLst>
          </p:cNvPr>
          <p:cNvSpPr/>
          <p:nvPr/>
        </p:nvSpPr>
        <p:spPr>
          <a:xfrm>
            <a:off x="6958719" y="2157790"/>
            <a:ext cx="221845" cy="198595"/>
          </a:xfrm>
          <a:prstGeom prst="rect">
            <a:avLst/>
          </a:prstGeom>
          <a:solidFill>
            <a:srgbClr val="CCFFFF">
              <a:alpha val="20000"/>
            </a:srgb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8" name="隠す枠">
            <a:extLst>
              <a:ext uri="{FF2B5EF4-FFF2-40B4-BE49-F238E27FC236}">
                <a16:creationId xmlns:a16="http://schemas.microsoft.com/office/drawing/2014/main" id="{EB405619-A67C-FC87-2484-97952BDB9A17}"/>
              </a:ext>
            </a:extLst>
          </p:cNvPr>
          <p:cNvSpPr/>
          <p:nvPr/>
        </p:nvSpPr>
        <p:spPr>
          <a:xfrm>
            <a:off x="5947197" y="2723631"/>
            <a:ext cx="1073076" cy="370090"/>
          </a:xfrm>
          <a:prstGeom prst="rect">
            <a:avLst/>
          </a:prstGeom>
          <a:solidFill>
            <a:srgbClr val="474747"/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r" defTabSz="685800" eaLnBrk="1" hangingPunct="1">
              <a:lnSpc>
                <a:spcPts val="3600"/>
              </a:lnSpc>
              <a:spcBef>
                <a:spcPts val="0"/>
              </a:spcBef>
              <a:defRPr/>
            </a:pPr>
            <a:r>
              <a:rPr kumimoji="0" lang="ja-JP" altLang="en-US" i="0" kern="0" dirty="0">
                <a:solidFill>
                  <a:prstClr val="white"/>
                </a:solidFill>
                <a:latin typeface="+mn-ea"/>
                <a:ea typeface="+mn-ea"/>
                <a:cs typeface="Arial" panose="020B0604020202020204" pitchFamily="34" charset="0"/>
                <a:sym typeface="Gill Sans" charset="0"/>
              </a:rPr>
              <a:t>③</a:t>
            </a:r>
          </a:p>
        </p:txBody>
      </p:sp>
      <p:sp>
        <p:nvSpPr>
          <p:cNvPr id="9" name="後から見せる枠">
            <a:extLst>
              <a:ext uri="{FF2B5EF4-FFF2-40B4-BE49-F238E27FC236}">
                <a16:creationId xmlns:a16="http://schemas.microsoft.com/office/drawing/2014/main" id="{62602C18-5155-8312-830E-CC571379894A}"/>
              </a:ext>
            </a:extLst>
          </p:cNvPr>
          <p:cNvSpPr/>
          <p:nvPr/>
        </p:nvSpPr>
        <p:spPr>
          <a:xfrm>
            <a:off x="7031992" y="2723631"/>
            <a:ext cx="221845" cy="198595"/>
          </a:xfrm>
          <a:prstGeom prst="rect">
            <a:avLst/>
          </a:prstGeom>
          <a:solidFill>
            <a:srgbClr val="CCFFFF">
              <a:alpha val="20000"/>
            </a:srgb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0" name="隠す枠">
            <a:extLst>
              <a:ext uri="{FF2B5EF4-FFF2-40B4-BE49-F238E27FC236}">
                <a16:creationId xmlns:a16="http://schemas.microsoft.com/office/drawing/2014/main" id="{37E5A4BE-BA40-2596-1966-9501FA958FC0}"/>
              </a:ext>
            </a:extLst>
          </p:cNvPr>
          <p:cNvSpPr/>
          <p:nvPr/>
        </p:nvSpPr>
        <p:spPr>
          <a:xfrm>
            <a:off x="5547632" y="3446625"/>
            <a:ext cx="936103" cy="370090"/>
          </a:xfrm>
          <a:prstGeom prst="rect">
            <a:avLst/>
          </a:prstGeom>
          <a:solidFill>
            <a:srgbClr val="474747"/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r" defTabSz="685800" eaLnBrk="1" hangingPunct="1">
              <a:lnSpc>
                <a:spcPts val="3200"/>
              </a:lnSpc>
              <a:defRPr/>
            </a:pPr>
            <a:r>
              <a:rPr kumimoji="0" lang="ja-JP" altLang="en-US" i="0" kern="0" dirty="0">
                <a:solidFill>
                  <a:prstClr val="white"/>
                </a:solidFill>
                <a:latin typeface="+mn-ea"/>
                <a:ea typeface="+mn-ea"/>
                <a:cs typeface="Arial" panose="020B0604020202020204" pitchFamily="34" charset="0"/>
                <a:sym typeface="Gill Sans" charset="0"/>
              </a:rPr>
              <a:t>④</a:t>
            </a:r>
          </a:p>
        </p:txBody>
      </p:sp>
      <p:sp>
        <p:nvSpPr>
          <p:cNvPr id="11" name="後から見せる枠">
            <a:extLst>
              <a:ext uri="{FF2B5EF4-FFF2-40B4-BE49-F238E27FC236}">
                <a16:creationId xmlns:a16="http://schemas.microsoft.com/office/drawing/2014/main" id="{5848B45B-0A0E-9128-2F10-190F20201EDA}"/>
              </a:ext>
            </a:extLst>
          </p:cNvPr>
          <p:cNvSpPr/>
          <p:nvPr/>
        </p:nvSpPr>
        <p:spPr>
          <a:xfrm>
            <a:off x="6483735" y="3456243"/>
            <a:ext cx="248505" cy="228620"/>
          </a:xfrm>
          <a:prstGeom prst="rect">
            <a:avLst/>
          </a:prstGeom>
          <a:solidFill>
            <a:srgbClr val="CCFFFF">
              <a:alpha val="20000"/>
            </a:srgb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2" name="隠す枠">
            <a:extLst>
              <a:ext uri="{FF2B5EF4-FFF2-40B4-BE49-F238E27FC236}">
                <a16:creationId xmlns:a16="http://schemas.microsoft.com/office/drawing/2014/main" id="{A1A198E7-C0B0-ADF8-594E-68984E60D9B1}"/>
              </a:ext>
            </a:extLst>
          </p:cNvPr>
          <p:cNvSpPr/>
          <p:nvPr/>
        </p:nvSpPr>
        <p:spPr>
          <a:xfrm>
            <a:off x="1403648" y="3712148"/>
            <a:ext cx="1152128" cy="441016"/>
          </a:xfrm>
          <a:prstGeom prst="rect">
            <a:avLst/>
          </a:prstGeom>
          <a:solidFill>
            <a:srgbClr val="474747"/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r" defTabSz="685800" eaLnBrk="1" hangingPunct="1">
              <a:lnSpc>
                <a:spcPts val="3400"/>
              </a:lnSpc>
              <a:defRPr/>
            </a:pPr>
            <a:r>
              <a:rPr kumimoji="0" lang="ja-JP" altLang="en-US" i="0" kern="0" dirty="0">
                <a:solidFill>
                  <a:prstClr val="white"/>
                </a:solidFill>
                <a:latin typeface="+mn-ea"/>
                <a:ea typeface="+mn-ea"/>
                <a:cs typeface="Arial" panose="020B0604020202020204" pitchFamily="34" charset="0"/>
                <a:sym typeface="Gill Sans" charset="0"/>
              </a:rPr>
              <a:t>⑥</a:t>
            </a:r>
          </a:p>
        </p:txBody>
      </p:sp>
      <p:sp>
        <p:nvSpPr>
          <p:cNvPr id="13" name="後から見せる枠">
            <a:extLst>
              <a:ext uri="{FF2B5EF4-FFF2-40B4-BE49-F238E27FC236}">
                <a16:creationId xmlns:a16="http://schemas.microsoft.com/office/drawing/2014/main" id="{DCFCE5E0-554F-30D1-F1F0-E861A25554BC}"/>
              </a:ext>
            </a:extLst>
          </p:cNvPr>
          <p:cNvSpPr/>
          <p:nvPr/>
        </p:nvSpPr>
        <p:spPr>
          <a:xfrm>
            <a:off x="1189707" y="3718863"/>
            <a:ext cx="213941" cy="223270"/>
          </a:xfrm>
          <a:prstGeom prst="rect">
            <a:avLst/>
          </a:prstGeom>
          <a:solidFill>
            <a:srgbClr val="CCFFFF">
              <a:alpha val="20000"/>
            </a:srgb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824452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Click="0"/>
    </mc:Choice>
    <mc:Fallback xmlns="">
      <p:transition advClick="0"/>
    </mc:Fallback>
  </mc:AlternateContent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3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4"/>
                  </p:tgtEl>
                </p:cond>
              </p:nextCondLst>
            </p:seq>
            <p:seq concurrent="1" nextAc="seek">
              <p:cTn id="11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" fill="hold">
                      <p:stCondLst>
                        <p:cond delay="0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5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seq concurrent="1" nextAc="seek">
              <p:cTn id="20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1" fill="hold">
                      <p:stCondLst>
                        <p:cond delay="0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  <p:seq concurrent="1" nextAc="seek">
              <p:cTn id="29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0" fill="hold">
                      <p:stCondLst>
                        <p:cond delay="0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3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seq concurrent="1" nextAc="seek">
              <p:cTn id="38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9" fill="hold">
                      <p:stCondLst>
                        <p:cond delay="0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seq concurrent="1" nextAc="seek">
              <p:cTn id="47" restart="whenNotActive" fill="hold" evtFilter="cancelBubble" nodeType="interactiveSeq">
                <p:stCondLst>
                  <p:cond evt="onClick" delay="0">
                    <p:tgtEl>
                      <p:spTgt spid="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8" fill="hold">
                      <p:stCondLst>
                        <p:cond delay="0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"/>
                  </p:tgtEl>
                </p:cond>
              </p:nextCondLst>
            </p:seq>
            <p:seq concurrent="1" nextAc="seek">
              <p:cTn id="56" restart="whenNotActive" fill="hold" evtFilter="cancelBubble" nodeType="interactiveSeq">
                <p:stCondLst>
                  <p:cond evt="onClick" delay="0">
                    <p:tgtEl>
                      <p:spTgt spid="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7" fill="hold">
                      <p:stCondLst>
                        <p:cond delay="0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"/>
                  </p:tgtEl>
                </p:cond>
              </p:nextCondLst>
            </p:seq>
            <p:seq concurrent="1" nextAc="seek">
              <p:cTn id="65" restart="whenNotActive" fill="hold" evtFilter="cancelBubble" nodeType="interactiveSeq">
                <p:stCondLst>
                  <p:cond evt="onClick" delay="0">
                    <p:tgtEl>
                      <p:spTgt spid="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6" fill="hold">
                      <p:stCondLst>
                        <p:cond delay="0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9"/>
                  </p:tgtEl>
                </p:cond>
              </p:nextCondLst>
            </p:seq>
            <p:seq concurrent="1" nextAc="seek">
              <p:cTn id="74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5" fill="hold">
                      <p:stCondLst>
                        <p:cond delay="0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8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  <p:seq concurrent="1" nextAc="seek">
              <p:cTn id="83" restart="whenNotActive" fill="hold" evtFilter="cancelBubble" nodeType="interactiveSeq">
                <p:stCondLst>
                  <p:cond evt="onClick" delay="0">
                    <p:tgtEl>
                      <p:spTgt spid="1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4" fill="hold">
                      <p:stCondLst>
                        <p:cond delay="0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1"/>
                  </p:tgtEl>
                </p:cond>
              </p:nextCondLst>
            </p:seq>
            <p:seq concurrent="1" nextAc="seek">
              <p:cTn id="92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3" fill="hold">
                      <p:stCondLst>
                        <p:cond delay="0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9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8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  <p:seq concurrent="1" nextAc="seek">
              <p:cTn id="101" restart="whenNotActive" fill="hold" evtFilter="cancelBubble" nodeType="interactiveSeq">
                <p:stCondLst>
                  <p:cond evt="onClick" delay="0">
                    <p:tgtEl>
                      <p:spTgt spid="1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2" fill="hold">
                      <p:stCondLst>
                        <p:cond delay="0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7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3"/>
                  </p:tgtEl>
                </p:cond>
              </p:nextCondLst>
            </p:seq>
          </p:childTnLst>
        </p:cTn>
      </p:par>
    </p:tnLst>
    <p:bldLst>
      <p:bldP spid="34" grpId="0" animBg="1"/>
      <p:bldP spid="34" grpId="1" animBg="1"/>
      <p:bldP spid="4" grpId="0" animBg="1"/>
      <p:bldP spid="4" grpId="1" animBg="1"/>
      <p:bldP spid="2" grpId="0" animBg="1"/>
      <p:bldP spid="2" grpId="1" animBg="1"/>
      <p:bldP spid="3" grpId="0" animBg="1"/>
      <p:bldP spid="3" grpId="1" animBg="1"/>
      <p:bldP spid="5" grpId="0" animBg="1"/>
      <p:bldP spid="5" grpId="1" animBg="1"/>
      <p:bldP spid="6" grpId="0" animBg="1"/>
      <p:bldP spid="6" grpId="1" animBg="1"/>
      <p:bldP spid="8" grpId="0" animBg="1"/>
      <p:bldP spid="8" grpId="1" animBg="1"/>
      <p:bldP spid="9" grpId="0" animBg="1"/>
      <p:bldP spid="9" grpId="1" animBg="1"/>
      <p:bldP spid="10" grpId="0" animBg="1"/>
      <p:bldP spid="10" grpId="1" animBg="1"/>
      <p:bldP spid="11" grpId="0" animBg="1"/>
      <p:bldP spid="11" grpId="1" animBg="1"/>
      <p:bldP spid="12" grpId="0" animBg="1"/>
      <p:bldP spid="12" grpId="1" animBg="1"/>
      <p:bldP spid="13" grpId="0" animBg="1"/>
      <p:bldP spid="13" grpId="1" animBg="1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RESOURCE_PATHS_HASH_PRESENTER" val="8d8544cd8183feea6274d7741206cedcd8e89d4"/>
</p:tagLst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3">
      <a:majorFont>
        <a:latin typeface="メイリオ"/>
        <a:ea typeface="メイリオ"/>
        <a:cs typeface=""/>
      </a:majorFont>
      <a:minorFont>
        <a:latin typeface="メイリオ"/>
        <a:ea typeface="メイリオ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10157</TotalTime>
  <Words>7</Words>
  <Application>Microsoft Office PowerPoint</Application>
  <PresentationFormat>画面に合わせる (16:9)</PresentationFormat>
  <Paragraphs>7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メイリオ</vt:lpstr>
      <vt:lpstr>Arial</vt:lpstr>
      <vt:lpstr>Times</vt:lpstr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穴埋め1</dc:title>
  <dc:creator>furutom</dc:creator>
  <cp:lastModifiedBy>kawatsu2021@outlook.jp</cp:lastModifiedBy>
  <cp:revision>5</cp:revision>
  <dcterms:created xsi:type="dcterms:W3CDTF">2007-10-10T14:07:01Z</dcterms:created>
  <dcterms:modified xsi:type="dcterms:W3CDTF">2024-06-08T02:38:29Z</dcterms:modified>
</cp:coreProperties>
</file>

<file path=docProps/thumbnail.jpeg>
</file>