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357" r:id="rId2"/>
  </p:sldIdLst>
  <p:sldSz cx="9144000" cy="5143500" type="screen16x9"/>
  <p:notesSz cx="6858000" cy="9144000"/>
  <p:custDataLst>
    <p:tags r:id="rId4"/>
  </p:custDataLst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5pPr>
    <a:lvl6pPr marL="2286000" algn="l" defTabSz="914400" rtl="0" eaLnBrk="1" latinLnBrk="0" hangingPunct="1"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6pPr>
    <a:lvl7pPr marL="2743200" algn="l" defTabSz="914400" rtl="0" eaLnBrk="1" latinLnBrk="0" hangingPunct="1"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7pPr>
    <a:lvl8pPr marL="3200400" algn="l" defTabSz="914400" rtl="0" eaLnBrk="1" latinLnBrk="0" hangingPunct="1"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8pPr>
    <a:lvl9pPr marL="3657600" algn="l" defTabSz="914400" rtl="0" eaLnBrk="1" latinLnBrk="0" hangingPunct="1"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66CC"/>
    <a:srgbClr val="FF00FF"/>
    <a:srgbClr val="6666FF"/>
    <a:srgbClr val="FF99FF"/>
    <a:srgbClr val="00FF99"/>
    <a:srgbClr val="FFCCFF"/>
    <a:srgbClr val="9966FF"/>
    <a:srgbClr val="9933FF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26" autoAdjust="0"/>
    <p:restoredTop sz="93481" autoAdjust="0"/>
  </p:normalViewPr>
  <p:slideViewPr>
    <p:cSldViewPr>
      <p:cViewPr varScale="1">
        <p:scale>
          <a:sx n="131" d="100"/>
          <a:sy n="131" d="100"/>
        </p:scale>
        <p:origin x="322" y="8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i="0">
                <a:ea typeface="Osaka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i="0">
                <a:ea typeface="Osaka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i="0">
                <a:ea typeface="Osaka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i="0">
                <a:ea typeface="Osaka" charset="-128"/>
              </a:defRPr>
            </a:lvl1pPr>
          </a:lstStyle>
          <a:p>
            <a:fld id="{FA3AFAA0-E4DD-4384-9359-4F3023DD0F4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62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85933-B6FC-4A1C-B6EB-73F367D5B95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280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C0397-7A61-4235-80E8-A5F489CEDEFA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8939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DF4-AAE8-4963-B9E6-48E8DE59CC49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0902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2CD5-8F56-4E1F-BBE2-DF38CF61934F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654433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ライトブルー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8766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6079D-74DF-44B7-881F-6C316E2312AD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7045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41862-7332-48FC-93B5-848E8D52BFFF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3204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2ABC-378C-4176-BC99-86AECC4D3E36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9514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CE32-F158-4F8F-B882-DED0273A1DB1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7056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DD39E-09FE-402D-B646-F19EB56D893A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4295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3B116-7615-47C7-B514-E948A472C7F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5221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B78-CAF6-4002-9FB5-743141D8835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30088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F0C2-FFA4-4B13-A1F6-AFA8374AACAA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26864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 flipH="1">
            <a:off x="-2" y="-3843"/>
            <a:ext cx="9143999" cy="514734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46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BCB2A-3C6B-484A-A2F4-14A0BBCD3E5F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8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7" r:id="rId1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隠す枠">
            <a:extLst>
              <a:ext uri="{FF2B5EF4-FFF2-40B4-BE49-F238E27FC236}">
                <a16:creationId xmlns:a16="http://schemas.microsoft.com/office/drawing/2014/main" id="{12FF680A-0287-A211-7263-088DC63671FC}"/>
              </a:ext>
            </a:extLst>
          </p:cNvPr>
          <p:cNvSpPr/>
          <p:nvPr/>
        </p:nvSpPr>
        <p:spPr>
          <a:xfrm>
            <a:off x="1187624" y="1707654"/>
            <a:ext cx="2367138" cy="1338856"/>
          </a:xfrm>
          <a:prstGeom prst="rect">
            <a:avLst/>
          </a:prstGeom>
          <a:solidFill>
            <a:srgbClr val="47474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r" defTabSz="685800" eaLnBrk="1" hangingPunct="1">
              <a:lnSpc>
                <a:spcPts val="3800"/>
              </a:lnSpc>
              <a:spcBef>
                <a:spcPts val="0"/>
              </a:spcBef>
              <a:defRPr/>
            </a:pPr>
            <a:r>
              <a:rPr kumimoji="0" lang="ja-JP" altLang="en-US" i="0" kern="0" dirty="0">
                <a:solidFill>
                  <a:prstClr val="white"/>
                </a:solidFill>
                <a:latin typeface="+mn-ea"/>
                <a:ea typeface="+mn-ea"/>
                <a:cs typeface="Arial" panose="020B0604020202020204" pitchFamily="34" charset="0"/>
                <a:sym typeface="Gill Sans" charset="0"/>
              </a:rPr>
              <a:t>①</a:t>
            </a:r>
          </a:p>
        </p:txBody>
      </p:sp>
      <p:sp>
        <p:nvSpPr>
          <p:cNvPr id="3" name="後から見せる枠">
            <a:extLst>
              <a:ext uri="{FF2B5EF4-FFF2-40B4-BE49-F238E27FC236}">
                <a16:creationId xmlns:a16="http://schemas.microsoft.com/office/drawing/2014/main" id="{98993B85-6510-2FBF-D25E-19550FA81262}"/>
              </a:ext>
            </a:extLst>
          </p:cNvPr>
          <p:cNvSpPr/>
          <p:nvPr/>
        </p:nvSpPr>
        <p:spPr>
          <a:xfrm>
            <a:off x="4067944" y="2069586"/>
            <a:ext cx="630872" cy="614991"/>
          </a:xfrm>
          <a:prstGeom prst="rect">
            <a:avLst/>
          </a:prstGeom>
          <a:solidFill>
            <a:srgbClr val="CCFFFF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2445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d8544cd8183feea6274d7741206cedcd8e89d4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3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10218</TotalTime>
  <Words>2</Words>
  <Application>Microsoft Office PowerPoint</Application>
  <PresentationFormat>画面に合わせる (16:9)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Times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穴埋め1</dc:title>
  <dc:creator>furutom</dc:creator>
  <cp:lastModifiedBy>kawatsu2021@outlook.jp</cp:lastModifiedBy>
  <cp:revision>9</cp:revision>
  <dcterms:created xsi:type="dcterms:W3CDTF">2007-10-10T14:07:01Z</dcterms:created>
  <dcterms:modified xsi:type="dcterms:W3CDTF">2024-06-04T07:39:54Z</dcterms:modified>
</cp:coreProperties>
</file>