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6"/>
  </p:handoutMasterIdLst>
  <p:sldIdLst>
    <p:sldId id="256" r:id="rId2"/>
    <p:sldId id="261" r:id="rId3"/>
    <p:sldId id="262" r:id="rId4"/>
    <p:sldId id="264" r:id="rId5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0033"/>
    <a:srgbClr val="FF00FF"/>
    <a:srgbClr val="00FF00"/>
    <a:srgbClr val="669900"/>
    <a:srgbClr val="FF9933"/>
    <a:srgbClr val="FFFFFF"/>
    <a:srgbClr val="EA0802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170" autoAdjust="0"/>
    <p:restoredTop sz="90929"/>
  </p:normalViewPr>
  <p:slideViewPr>
    <p:cSldViewPr>
      <p:cViewPr varScale="1">
        <p:scale>
          <a:sx n="86" d="100"/>
          <a:sy n="86" d="100"/>
        </p:scale>
        <p:origin x="512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524501D-454C-4EBD-A64E-5CB61869E7B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3168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ja-JP" altLang="ja-JP"/>
          </a:p>
        </p:txBody>
      </p:sp>
      <p:pic>
        <p:nvPicPr>
          <p:cNvPr id="15363" name="Picture 3" descr="A:\minispi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4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ja-JP" altLang="ja-JP"/>
          </a:p>
        </p:txBody>
      </p:sp>
      <p:pic>
        <p:nvPicPr>
          <p:cNvPr id="15365" name="Picture 5" descr="A:\minispi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dt" sz="quarter" idx="2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7BA337C-733B-4DF7-8C44-37B001856AE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063911-1638-4C0F-B4FD-09531350D11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6027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4C6A7-FF7A-4ADF-BCFB-8F191B1B6FA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879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FB1031-68E1-4CE3-9523-91F68756F3F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25598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E40F7A-FA69-472D-BBAC-85C389DBD0E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87750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5379C-6E91-4A39-B124-0F891FBEB48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84762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E8B0D-B509-4C8C-A8BD-7831DE40B56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75799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8658AD-5DDD-4695-8B02-549BDA7C1DD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1843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8BAAD-ADE1-47DB-88A2-F8BFEC21EF2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54759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1E48A-0691-4306-B316-8DF41042B72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40874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13EB6-C8A5-4A8E-AD45-4A2937CC74F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1340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ja-JP" altLang="ja-JP"/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14340" name="Picture 4" descr="A:\minispir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A:\minispir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 altLang="ja-JP"/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 altLang="ja-JP"/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DBA98E75-01B9-45DD-8AE8-D51778FACA5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http://www3.ocn.ne.jp/~kenpou/sub1/heiwa/sankiti.ht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cf.city.hiroshima.jp/virtual/VirtualMuseum_j/tour/tour_mai.html" TargetMode="External"/><Relationship Id="rId2" Type="http://schemas.openxmlformats.org/officeDocument/2006/relationships/hyperlink" Target="http://www.pcf.city.hiroshima.jp/kids/KPSH_J/top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www.nvccom.co.jp/peacepark/statue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057400"/>
            <a:ext cx="7721600" cy="1143000"/>
          </a:xfrm>
          <a:solidFill>
            <a:srgbClr val="FF9933"/>
          </a:solidFill>
        </p:spPr>
        <p:txBody>
          <a:bodyPr/>
          <a:lstStyle/>
          <a:p>
            <a:r>
              <a:rPr lang="ja-JP" altLang="en-US">
                <a:solidFill>
                  <a:schemeClr val="tx1"/>
                </a:solidFill>
                <a:ea typeface="HGS創英角ﾎﾟｯﾌﾟ体" panose="040B0A00000000000000" pitchFamily="50" charset="-128"/>
              </a:rPr>
              <a:t>修学旅行に行って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92837" y="3933056"/>
            <a:ext cx="4246488" cy="1771650"/>
          </a:xfrm>
        </p:spPr>
        <p:txBody>
          <a:bodyPr/>
          <a:lstStyle/>
          <a:p>
            <a:r>
              <a:rPr lang="ja-JP" altLang="en-US" dirty="0"/>
              <a:t>６年１組</a:t>
            </a:r>
          </a:p>
          <a:p>
            <a:r>
              <a:rPr lang="ja-JP" altLang="en-US" dirty="0" smtClean="0"/>
              <a:t>名前</a:t>
            </a:r>
            <a:r>
              <a:rPr lang="ja-JP" altLang="en-US" smtClean="0"/>
              <a:t>　（　）</a:t>
            </a:r>
            <a:endParaRPr lang="en-US" altLang="ja-JP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76225" y="18113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/>
          </a:p>
        </p:txBody>
      </p:sp>
      <p:pic>
        <p:nvPicPr>
          <p:cNvPr id="2054" name="Picture 6" descr="http://www.nvccom.co.jp/peacepark/cenotap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419600"/>
            <a:ext cx="1485900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solidFill>
                  <a:srgbClr val="FF9933"/>
                </a:solidFill>
                <a:ea typeface="HGS創英角ｺﾞｼｯｸUB" panose="020B0900000000000000" pitchFamily="50" charset="-128"/>
              </a:rPr>
              <a:t>どんな活動をしたか</a:t>
            </a:r>
            <a:br>
              <a:rPr lang="ja-JP" altLang="en-US">
                <a:solidFill>
                  <a:srgbClr val="FF9933"/>
                </a:solidFill>
                <a:ea typeface="HGS創英角ｺﾞｼｯｸUB" panose="020B0900000000000000" pitchFamily="50" charset="-128"/>
              </a:rPr>
            </a:br>
            <a:r>
              <a:rPr lang="ja-JP" altLang="en-US">
                <a:solidFill>
                  <a:srgbClr val="FF9933"/>
                </a:solidFill>
                <a:ea typeface="HGS創英角ｺﾞｼｯｸUB" panose="020B0900000000000000" pitchFamily="50" charset="-128"/>
              </a:rPr>
              <a:t>　＆感じたこと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620000" cy="1828800"/>
          </a:xfrm>
        </p:spPr>
        <p:txBody>
          <a:bodyPr/>
          <a:lstStyle/>
          <a:p>
            <a:endParaRPr lang="ja-JP" altLang="ja-JP"/>
          </a:p>
        </p:txBody>
      </p:sp>
      <p:pic>
        <p:nvPicPr>
          <p:cNvPr id="9221" name="Picture 5" descr="にんげんをかえせ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610100"/>
            <a:ext cx="2243138" cy="167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峠三吉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621213"/>
            <a:ext cx="2438400" cy="166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620000" cy="1143000"/>
          </a:xfrm>
        </p:spPr>
        <p:txBody>
          <a:bodyPr/>
          <a:lstStyle/>
          <a:p>
            <a:r>
              <a:rPr lang="ja-JP" altLang="en-US" sz="4000">
                <a:solidFill>
                  <a:srgbClr val="FF9933"/>
                </a:solidFill>
                <a:ea typeface="HGS創英角ｺﾞｼｯｸUB" panose="020B0900000000000000" pitchFamily="50" charset="-128"/>
              </a:rPr>
              <a:t>いまわたしたちは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620000" cy="2438400"/>
          </a:xfrm>
        </p:spPr>
        <p:txBody>
          <a:bodyPr/>
          <a:lstStyle/>
          <a:p>
            <a:endParaRPr lang="ja-JP" altLang="ja-JP" dirty="0"/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2699792" y="4800600"/>
            <a:ext cx="3091408" cy="1066800"/>
          </a:xfrm>
          <a:prstGeom prst="wedgeRoundRectCallout">
            <a:avLst>
              <a:gd name="adj1" fmla="val 75977"/>
              <a:gd name="adj2" fmla="val 13394"/>
              <a:gd name="adj3" fmla="val 16667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dirty="0"/>
              <a:t>みんなも</a:t>
            </a:r>
          </a:p>
          <a:p>
            <a:pPr algn="ctr"/>
            <a:r>
              <a:rPr lang="ja-JP" altLang="en-US" dirty="0"/>
              <a:t>　考えよう！！！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調べたところやもの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676400"/>
            <a:ext cx="7620000" cy="4038600"/>
          </a:xfrm>
        </p:spPr>
        <p:txBody>
          <a:bodyPr/>
          <a:lstStyle/>
          <a:p>
            <a:r>
              <a:rPr lang="ja-JP" altLang="en-US" dirty="0"/>
              <a:t>広島平和公園</a:t>
            </a:r>
          </a:p>
          <a:p>
            <a:r>
              <a:rPr lang="ja-JP" altLang="en-US" dirty="0"/>
              <a:t>インターネット</a:t>
            </a:r>
          </a:p>
          <a:p>
            <a:pPr lvl="2"/>
            <a:r>
              <a:rPr lang="ja-JP" altLang="en-US" dirty="0"/>
              <a:t>広島平和キッズステーション</a:t>
            </a:r>
          </a:p>
          <a:p>
            <a:pPr marL="1371600" lvl="3" indent="0">
              <a:buNone/>
            </a:pPr>
            <a:r>
              <a:rPr lang="en-US" altLang="ja-JP" dirty="0">
                <a:hlinkClick r:id="rId2"/>
              </a:rPr>
              <a:t>http://www.pcf.city.hiroshima.jp/kids/KPSH_J/top.html</a:t>
            </a:r>
            <a:endParaRPr lang="en-US" altLang="ja-JP" dirty="0"/>
          </a:p>
          <a:p>
            <a:pPr lvl="3"/>
            <a:endParaRPr lang="en-US" altLang="ja-JP" dirty="0"/>
          </a:p>
          <a:p>
            <a:pPr lvl="2"/>
            <a:r>
              <a:rPr lang="ja-JP" altLang="en-US" dirty="0"/>
              <a:t>広島平和公園</a:t>
            </a:r>
          </a:p>
          <a:p>
            <a:pPr lvl="3">
              <a:buFontTx/>
              <a:buNone/>
            </a:pPr>
            <a:r>
              <a:rPr lang="en-US" altLang="ja-JP" sz="1400" dirty="0">
                <a:hlinkClick r:id="rId3"/>
              </a:rPr>
              <a:t>http://www.pcf.city.hiroshima.jp/virtual/VirtualMuseum_j/tour/tour_mai.html</a:t>
            </a:r>
            <a:endParaRPr lang="en-US" altLang="ja-JP" sz="1400" dirty="0"/>
          </a:p>
          <a:p>
            <a:pPr lvl="3">
              <a:buFontTx/>
              <a:buNone/>
            </a:pPr>
            <a:endParaRPr lang="en-US" altLang="ja-JP" dirty="0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50838" y="1435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31750" y="2868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/>
          </a:p>
        </p:txBody>
      </p:sp>
      <p:pic>
        <p:nvPicPr>
          <p:cNvPr id="20490" name="Picture 10" descr="http://www.nvccom.co.jp/peacepark/statues.gi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828800"/>
            <a:ext cx="1752600" cy="132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/>
  </p:transition>
</p:sld>
</file>

<file path=ppt/theme/theme1.xml><?xml version="1.0" encoding="utf-8"?>
<a:theme xmlns:a="http://schemas.openxmlformats.org/drawingml/2006/main" name="Notebook">
  <a:themeElements>
    <a:clrScheme name="Notebook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Notebook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Notebook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B:\Templates\Presentation Designs\Notebook.pot</Template>
  <TotalTime>478</TotalTime>
  <Words>37</Words>
  <Application>Microsoft Office PowerPoint</Application>
  <PresentationFormat>画面に合わせる (4:3)</PresentationFormat>
  <Paragraphs>15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HGS創英角ｺﾞｼｯｸUB</vt:lpstr>
      <vt:lpstr>HGS創英角ﾎﾟｯﾌﾟ体</vt:lpstr>
      <vt:lpstr>ＭＳ Ｐゴシック</vt:lpstr>
      <vt:lpstr>Arial</vt:lpstr>
      <vt:lpstr>Times New Roman</vt:lpstr>
      <vt:lpstr>Notebook</vt:lpstr>
      <vt:lpstr>修学旅行に行って</vt:lpstr>
      <vt:lpstr>どんな活動をしたか 　＆感じたこと</vt:lpstr>
      <vt:lpstr>いまわたしたちは</vt:lpstr>
      <vt:lpstr>調べたところやもの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修学旅行に行って</dc:title>
  <dc:creator>Intel Corporation</dc:creator>
  <cp:lastModifiedBy>古川 勉</cp:lastModifiedBy>
  <cp:revision>53</cp:revision>
  <dcterms:created xsi:type="dcterms:W3CDTF">2000-10-22T08:50:36Z</dcterms:created>
  <dcterms:modified xsi:type="dcterms:W3CDTF">2018-06-26T03:06:32Z</dcterms:modified>
</cp:coreProperties>
</file>