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8" r:id="rId7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138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09781-4793-4ED9-9143-57C3422E96A4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DCDFB89-1BEB-498D-A635-4D9B76D404E7}">
      <dgm:prSet phldrT="[テキスト]"/>
      <dgm:spPr/>
      <dgm:t>
        <a:bodyPr/>
        <a:lstStyle/>
        <a:p>
          <a:r>
            <a:rPr lang="ja-JP" altLang="en-US" dirty="0"/>
            <a:t>特色１</a:t>
          </a:r>
        </a:p>
      </dgm:t>
    </dgm:pt>
    <dgm:pt modelId="{FA1ADBB1-4DF5-4893-86E1-886E071F8CD9}" type="parTrans" cxnId="{584A70FC-6022-49FD-8B1B-AA1CF89A7567}">
      <dgm:prSet/>
      <dgm:spPr/>
      <dgm:t>
        <a:bodyPr/>
        <a:lstStyle/>
        <a:p>
          <a:endParaRPr lang="ja-JP" altLang="en-US"/>
        </a:p>
      </dgm:t>
    </dgm:pt>
    <dgm:pt modelId="{9C9A2302-4D65-4226-B060-3097F09DD07F}" type="sibTrans" cxnId="{584A70FC-6022-49FD-8B1B-AA1CF89A7567}">
      <dgm:prSet/>
      <dgm:spPr/>
      <dgm:t>
        <a:bodyPr/>
        <a:lstStyle/>
        <a:p>
          <a:endParaRPr lang="ja-JP" altLang="en-US"/>
        </a:p>
      </dgm:t>
    </dgm:pt>
    <dgm:pt modelId="{26BBFE84-6759-4DFF-8C9B-D02D63F4B61A}">
      <dgm:prSet phldrT="[テキスト]"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ja-JP" altLang="en-US" sz="1600" dirty="0"/>
            <a:t>その企画の新規性</a:t>
          </a:r>
        </a:p>
      </dgm:t>
    </dgm:pt>
    <dgm:pt modelId="{0540C794-668B-48C9-8601-F20EAB8F62F5}" type="parTrans" cxnId="{BCA32A96-26FD-4E66-BB9F-6CF66A0F2313}">
      <dgm:prSet/>
      <dgm:spPr/>
      <dgm:t>
        <a:bodyPr/>
        <a:lstStyle/>
        <a:p>
          <a:endParaRPr lang="ja-JP" altLang="en-US"/>
        </a:p>
      </dgm:t>
    </dgm:pt>
    <dgm:pt modelId="{CB435846-9C52-4308-8A56-C695C9CE8891}" type="sibTrans" cxnId="{BCA32A96-26FD-4E66-BB9F-6CF66A0F2313}">
      <dgm:prSet/>
      <dgm:spPr/>
      <dgm:t>
        <a:bodyPr/>
        <a:lstStyle/>
        <a:p>
          <a:endParaRPr lang="ja-JP" altLang="en-US"/>
        </a:p>
      </dgm:t>
    </dgm:pt>
    <dgm:pt modelId="{2AF171A4-BFB8-49EC-B243-6AE366E6EF8C}">
      <dgm:prSet phldrT="[テキスト]"/>
      <dgm:spPr/>
      <dgm:t>
        <a:bodyPr/>
        <a:lstStyle/>
        <a:p>
          <a:r>
            <a:rPr lang="ja-JP" altLang="en-US" dirty="0"/>
            <a:t>特色２</a:t>
          </a:r>
        </a:p>
      </dgm:t>
    </dgm:pt>
    <dgm:pt modelId="{2F097EDF-3EDC-4F7C-A79C-A078F40DDA99}" type="parTrans" cxnId="{60E47E88-D0B7-4601-BABB-23110925C316}">
      <dgm:prSet/>
      <dgm:spPr/>
      <dgm:t>
        <a:bodyPr/>
        <a:lstStyle/>
        <a:p>
          <a:endParaRPr lang="ja-JP" altLang="en-US"/>
        </a:p>
      </dgm:t>
    </dgm:pt>
    <dgm:pt modelId="{7FFF9E45-C8B0-4D18-BD22-D651922EAE5E}" type="sibTrans" cxnId="{60E47E88-D0B7-4601-BABB-23110925C316}">
      <dgm:prSet/>
      <dgm:spPr/>
      <dgm:t>
        <a:bodyPr/>
        <a:lstStyle/>
        <a:p>
          <a:endParaRPr lang="ja-JP" altLang="en-US"/>
        </a:p>
      </dgm:t>
    </dgm:pt>
    <dgm:pt modelId="{04912C03-C504-4813-AD70-C56E396BA969}">
      <dgm:prSet phldrT="[テキスト]" custT="1"/>
      <dgm:spPr/>
      <dgm:t>
        <a:bodyPr/>
        <a:lstStyle/>
        <a:p>
          <a:r>
            <a:rPr lang="ja-JP" altLang="en-US" sz="1600" dirty="0"/>
            <a:t>その企画の訴求するポイント</a:t>
          </a:r>
        </a:p>
      </dgm:t>
    </dgm:pt>
    <dgm:pt modelId="{622D9211-F277-41C4-85B3-A2ED97884F2D}" type="parTrans" cxnId="{5884C8F6-8271-4DCA-9B9E-589A277EC1D1}">
      <dgm:prSet/>
      <dgm:spPr/>
      <dgm:t>
        <a:bodyPr/>
        <a:lstStyle/>
        <a:p>
          <a:endParaRPr lang="ja-JP" altLang="en-US"/>
        </a:p>
      </dgm:t>
    </dgm:pt>
    <dgm:pt modelId="{3CC89A77-A3B3-4DDC-A717-9DA5267F0583}" type="sibTrans" cxnId="{5884C8F6-8271-4DCA-9B9E-589A277EC1D1}">
      <dgm:prSet/>
      <dgm:spPr/>
      <dgm:t>
        <a:bodyPr/>
        <a:lstStyle/>
        <a:p>
          <a:endParaRPr lang="ja-JP" altLang="en-US"/>
        </a:p>
      </dgm:t>
    </dgm:pt>
    <dgm:pt modelId="{D7B431F3-761B-4CA2-B8F3-748C134D560E}">
      <dgm:prSet phldrT="[テキスト]"/>
      <dgm:spPr/>
      <dgm:t>
        <a:bodyPr/>
        <a:lstStyle/>
        <a:p>
          <a:r>
            <a:rPr lang="ja-JP" altLang="en-US" dirty="0"/>
            <a:t>特色３</a:t>
          </a:r>
        </a:p>
      </dgm:t>
    </dgm:pt>
    <dgm:pt modelId="{17DCA473-EBEB-49F0-A4C8-1F6F46B4BDCE}" type="parTrans" cxnId="{99A885F3-1C56-4B36-8255-1809714E5E68}">
      <dgm:prSet/>
      <dgm:spPr/>
      <dgm:t>
        <a:bodyPr/>
        <a:lstStyle/>
        <a:p>
          <a:endParaRPr lang="ja-JP" altLang="en-US"/>
        </a:p>
      </dgm:t>
    </dgm:pt>
    <dgm:pt modelId="{32135C43-5CBB-44CB-9E60-2BBF5A6AB977}" type="sibTrans" cxnId="{99A885F3-1C56-4B36-8255-1809714E5E68}">
      <dgm:prSet/>
      <dgm:spPr/>
      <dgm:t>
        <a:bodyPr/>
        <a:lstStyle/>
        <a:p>
          <a:endParaRPr lang="ja-JP" altLang="en-US"/>
        </a:p>
      </dgm:t>
    </dgm:pt>
    <dgm:pt modelId="{C38673DF-6EB4-41D4-98FF-35147A4B4C52}">
      <dgm:prSet phldrT="[テキスト]" custT="1"/>
      <dgm:spPr/>
      <dgm:t>
        <a:bodyPr/>
        <a:lstStyle/>
        <a:p>
          <a:r>
            <a:rPr lang="ja-JP" altLang="en-US" sz="1600" dirty="0"/>
            <a:t>市場のニーズに関する裏付け</a:t>
          </a:r>
        </a:p>
      </dgm:t>
    </dgm:pt>
    <dgm:pt modelId="{88996B92-DA7D-4E7C-BCDA-17D783016EE6}" type="parTrans" cxnId="{B5F45EF3-C49E-41F5-96BA-334997882575}">
      <dgm:prSet/>
      <dgm:spPr/>
      <dgm:t>
        <a:bodyPr/>
        <a:lstStyle/>
        <a:p>
          <a:endParaRPr lang="ja-JP" altLang="en-US"/>
        </a:p>
      </dgm:t>
    </dgm:pt>
    <dgm:pt modelId="{959942E7-B259-42E6-A3C3-4001F7B4AFE6}" type="sibTrans" cxnId="{B5F45EF3-C49E-41F5-96BA-334997882575}">
      <dgm:prSet/>
      <dgm:spPr/>
      <dgm:t>
        <a:bodyPr/>
        <a:lstStyle/>
        <a:p>
          <a:endParaRPr lang="ja-JP" altLang="en-US"/>
        </a:p>
      </dgm:t>
    </dgm:pt>
    <dgm:pt modelId="{D9A28B5D-D0F3-47E3-8000-EC5B43F5DC87}" type="pres">
      <dgm:prSet presAssocID="{BE209781-4793-4ED9-9143-57C3422E96A4}" presName="Name0" presStyleCnt="0">
        <dgm:presLayoutVars>
          <dgm:dir/>
          <dgm:animLvl val="lvl"/>
          <dgm:resizeHandles val="exact"/>
        </dgm:presLayoutVars>
      </dgm:prSet>
      <dgm:spPr/>
    </dgm:pt>
    <dgm:pt modelId="{29D54791-37EE-4A1C-8A03-5958013DDF29}" type="pres">
      <dgm:prSet presAssocID="{3DCDFB89-1BEB-498D-A635-4D9B76D404E7}" presName="composite" presStyleCnt="0"/>
      <dgm:spPr/>
    </dgm:pt>
    <dgm:pt modelId="{7C4F56A7-68BE-43A9-B633-373E0E988205}" type="pres">
      <dgm:prSet presAssocID="{3DCDFB89-1BEB-498D-A635-4D9B76D404E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F564D385-EB0D-46E2-B33E-9B8252AEEBEF}" type="pres">
      <dgm:prSet presAssocID="{3DCDFB89-1BEB-498D-A635-4D9B76D404E7}" presName="desTx" presStyleLbl="alignAccFollowNode1" presStyleIdx="0" presStyleCnt="3">
        <dgm:presLayoutVars>
          <dgm:bulletEnabled val="1"/>
        </dgm:presLayoutVars>
      </dgm:prSet>
      <dgm:spPr/>
    </dgm:pt>
    <dgm:pt modelId="{079D57F2-8407-4CB8-A2FE-7B8497D16E6A}" type="pres">
      <dgm:prSet presAssocID="{9C9A2302-4D65-4226-B060-3097F09DD07F}" presName="space" presStyleCnt="0"/>
      <dgm:spPr/>
    </dgm:pt>
    <dgm:pt modelId="{B032269B-C668-42BD-9E07-2A37FD939057}" type="pres">
      <dgm:prSet presAssocID="{2AF171A4-BFB8-49EC-B243-6AE366E6EF8C}" presName="composite" presStyleCnt="0"/>
      <dgm:spPr/>
    </dgm:pt>
    <dgm:pt modelId="{FE7BBEB9-01CA-42E2-B794-2B04647199F2}" type="pres">
      <dgm:prSet presAssocID="{2AF171A4-BFB8-49EC-B243-6AE366E6EF8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B76A6A28-3598-43BC-A9F4-0D0BEE0C8AE4}" type="pres">
      <dgm:prSet presAssocID="{2AF171A4-BFB8-49EC-B243-6AE366E6EF8C}" presName="desTx" presStyleLbl="alignAccFollowNode1" presStyleIdx="1" presStyleCnt="3">
        <dgm:presLayoutVars>
          <dgm:bulletEnabled val="1"/>
        </dgm:presLayoutVars>
      </dgm:prSet>
      <dgm:spPr/>
    </dgm:pt>
    <dgm:pt modelId="{C35EA83A-D702-4507-AAAE-B889FB143795}" type="pres">
      <dgm:prSet presAssocID="{7FFF9E45-C8B0-4D18-BD22-D651922EAE5E}" presName="space" presStyleCnt="0"/>
      <dgm:spPr/>
    </dgm:pt>
    <dgm:pt modelId="{7EDFBE31-075B-4909-9C20-66DADEDD8FD7}" type="pres">
      <dgm:prSet presAssocID="{D7B431F3-761B-4CA2-B8F3-748C134D560E}" presName="composite" presStyleCnt="0"/>
      <dgm:spPr/>
    </dgm:pt>
    <dgm:pt modelId="{8AD4D067-7000-42A8-AE55-C4775CF1D3D2}" type="pres">
      <dgm:prSet presAssocID="{D7B431F3-761B-4CA2-B8F3-748C134D560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00AF181-8939-4562-B8DE-BB22469B9FF7}" type="pres">
      <dgm:prSet presAssocID="{D7B431F3-761B-4CA2-B8F3-748C134D560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FA18E04-7258-4917-A204-3526F0751DC6}" type="presOf" srcId="{04912C03-C504-4813-AD70-C56E396BA969}" destId="{B76A6A28-3598-43BC-A9F4-0D0BEE0C8AE4}" srcOrd="0" destOrd="0" presId="urn:microsoft.com/office/officeart/2005/8/layout/hList1"/>
    <dgm:cxn modelId="{AC3A3512-3C4C-42CD-8F96-08A1EF85140E}" type="presOf" srcId="{BE209781-4793-4ED9-9143-57C3422E96A4}" destId="{D9A28B5D-D0F3-47E3-8000-EC5B43F5DC87}" srcOrd="0" destOrd="0" presId="urn:microsoft.com/office/officeart/2005/8/layout/hList1"/>
    <dgm:cxn modelId="{CA9A2364-40BE-46EF-A862-7298F30CA8A7}" type="presOf" srcId="{26BBFE84-6759-4DFF-8C9B-D02D63F4B61A}" destId="{F564D385-EB0D-46E2-B33E-9B8252AEEBEF}" srcOrd="0" destOrd="0" presId="urn:microsoft.com/office/officeart/2005/8/layout/hList1"/>
    <dgm:cxn modelId="{9B10B17B-6D93-4635-B703-BE70EAC9DD18}" type="presOf" srcId="{D7B431F3-761B-4CA2-B8F3-748C134D560E}" destId="{8AD4D067-7000-42A8-AE55-C4775CF1D3D2}" srcOrd="0" destOrd="0" presId="urn:microsoft.com/office/officeart/2005/8/layout/hList1"/>
    <dgm:cxn modelId="{60E47E88-D0B7-4601-BABB-23110925C316}" srcId="{BE209781-4793-4ED9-9143-57C3422E96A4}" destId="{2AF171A4-BFB8-49EC-B243-6AE366E6EF8C}" srcOrd="1" destOrd="0" parTransId="{2F097EDF-3EDC-4F7C-A79C-A078F40DDA99}" sibTransId="{7FFF9E45-C8B0-4D18-BD22-D651922EAE5E}"/>
    <dgm:cxn modelId="{BCA32A96-26FD-4E66-BB9F-6CF66A0F2313}" srcId="{3DCDFB89-1BEB-498D-A635-4D9B76D404E7}" destId="{26BBFE84-6759-4DFF-8C9B-D02D63F4B61A}" srcOrd="0" destOrd="0" parTransId="{0540C794-668B-48C9-8601-F20EAB8F62F5}" sibTransId="{CB435846-9C52-4308-8A56-C695C9CE8891}"/>
    <dgm:cxn modelId="{8E68D3A6-99D3-4A7E-A0B0-99AEDC918514}" type="presOf" srcId="{2AF171A4-BFB8-49EC-B243-6AE366E6EF8C}" destId="{FE7BBEB9-01CA-42E2-B794-2B04647199F2}" srcOrd="0" destOrd="0" presId="urn:microsoft.com/office/officeart/2005/8/layout/hList1"/>
    <dgm:cxn modelId="{DF3AAEDF-61F2-4F4E-89D1-C3D685810813}" type="presOf" srcId="{C38673DF-6EB4-41D4-98FF-35147A4B4C52}" destId="{A00AF181-8939-4562-B8DE-BB22469B9FF7}" srcOrd="0" destOrd="0" presId="urn:microsoft.com/office/officeart/2005/8/layout/hList1"/>
    <dgm:cxn modelId="{B5F45EF3-C49E-41F5-96BA-334997882575}" srcId="{D7B431F3-761B-4CA2-B8F3-748C134D560E}" destId="{C38673DF-6EB4-41D4-98FF-35147A4B4C52}" srcOrd="0" destOrd="0" parTransId="{88996B92-DA7D-4E7C-BCDA-17D783016EE6}" sibTransId="{959942E7-B259-42E6-A3C3-4001F7B4AFE6}"/>
    <dgm:cxn modelId="{99A885F3-1C56-4B36-8255-1809714E5E68}" srcId="{BE209781-4793-4ED9-9143-57C3422E96A4}" destId="{D7B431F3-761B-4CA2-B8F3-748C134D560E}" srcOrd="2" destOrd="0" parTransId="{17DCA473-EBEB-49F0-A4C8-1F6F46B4BDCE}" sibTransId="{32135C43-5CBB-44CB-9E60-2BBF5A6AB977}"/>
    <dgm:cxn modelId="{5884C8F6-8271-4DCA-9B9E-589A277EC1D1}" srcId="{2AF171A4-BFB8-49EC-B243-6AE366E6EF8C}" destId="{04912C03-C504-4813-AD70-C56E396BA969}" srcOrd="0" destOrd="0" parTransId="{622D9211-F277-41C4-85B3-A2ED97884F2D}" sibTransId="{3CC89A77-A3B3-4DDC-A717-9DA5267F0583}"/>
    <dgm:cxn modelId="{3BFF60FA-925B-48D6-8E3C-D5ED36D0B3AB}" type="presOf" srcId="{3DCDFB89-1BEB-498D-A635-4D9B76D404E7}" destId="{7C4F56A7-68BE-43A9-B633-373E0E988205}" srcOrd="0" destOrd="0" presId="urn:microsoft.com/office/officeart/2005/8/layout/hList1"/>
    <dgm:cxn modelId="{584A70FC-6022-49FD-8B1B-AA1CF89A7567}" srcId="{BE209781-4793-4ED9-9143-57C3422E96A4}" destId="{3DCDFB89-1BEB-498D-A635-4D9B76D404E7}" srcOrd="0" destOrd="0" parTransId="{FA1ADBB1-4DF5-4893-86E1-886E071F8CD9}" sibTransId="{9C9A2302-4D65-4226-B060-3097F09DD07F}"/>
    <dgm:cxn modelId="{EE85703B-EA6F-4457-8FB6-70030285A294}" type="presParOf" srcId="{D9A28B5D-D0F3-47E3-8000-EC5B43F5DC87}" destId="{29D54791-37EE-4A1C-8A03-5958013DDF29}" srcOrd="0" destOrd="0" presId="urn:microsoft.com/office/officeart/2005/8/layout/hList1"/>
    <dgm:cxn modelId="{BC5CAE5C-10E2-4211-81D1-D65ADD54CBDC}" type="presParOf" srcId="{29D54791-37EE-4A1C-8A03-5958013DDF29}" destId="{7C4F56A7-68BE-43A9-B633-373E0E988205}" srcOrd="0" destOrd="0" presId="urn:microsoft.com/office/officeart/2005/8/layout/hList1"/>
    <dgm:cxn modelId="{2EB6F56B-8BD7-4123-B19F-380FC4F5892D}" type="presParOf" srcId="{29D54791-37EE-4A1C-8A03-5958013DDF29}" destId="{F564D385-EB0D-46E2-B33E-9B8252AEEBEF}" srcOrd="1" destOrd="0" presId="urn:microsoft.com/office/officeart/2005/8/layout/hList1"/>
    <dgm:cxn modelId="{C41A2DEC-2439-40FF-9032-41DAFE9859CB}" type="presParOf" srcId="{D9A28B5D-D0F3-47E3-8000-EC5B43F5DC87}" destId="{079D57F2-8407-4CB8-A2FE-7B8497D16E6A}" srcOrd="1" destOrd="0" presId="urn:microsoft.com/office/officeart/2005/8/layout/hList1"/>
    <dgm:cxn modelId="{23F8B17F-C2ED-4058-B9CC-C6E315367842}" type="presParOf" srcId="{D9A28B5D-D0F3-47E3-8000-EC5B43F5DC87}" destId="{B032269B-C668-42BD-9E07-2A37FD939057}" srcOrd="2" destOrd="0" presId="urn:microsoft.com/office/officeart/2005/8/layout/hList1"/>
    <dgm:cxn modelId="{EDA97F7E-6989-40A3-97D1-6F8DC40B2D51}" type="presParOf" srcId="{B032269B-C668-42BD-9E07-2A37FD939057}" destId="{FE7BBEB9-01CA-42E2-B794-2B04647199F2}" srcOrd="0" destOrd="0" presId="urn:microsoft.com/office/officeart/2005/8/layout/hList1"/>
    <dgm:cxn modelId="{49324E3E-BF91-4C21-9F49-FFF9299F01A7}" type="presParOf" srcId="{B032269B-C668-42BD-9E07-2A37FD939057}" destId="{B76A6A28-3598-43BC-A9F4-0D0BEE0C8AE4}" srcOrd="1" destOrd="0" presId="urn:microsoft.com/office/officeart/2005/8/layout/hList1"/>
    <dgm:cxn modelId="{4E31E217-8215-4622-A2CE-6C4228F80B34}" type="presParOf" srcId="{D9A28B5D-D0F3-47E3-8000-EC5B43F5DC87}" destId="{C35EA83A-D702-4507-AAAE-B889FB143795}" srcOrd="3" destOrd="0" presId="urn:microsoft.com/office/officeart/2005/8/layout/hList1"/>
    <dgm:cxn modelId="{1C2EA496-5A61-4D64-9D05-409A28FD6385}" type="presParOf" srcId="{D9A28B5D-D0F3-47E3-8000-EC5B43F5DC87}" destId="{7EDFBE31-075B-4909-9C20-66DADEDD8FD7}" srcOrd="4" destOrd="0" presId="urn:microsoft.com/office/officeart/2005/8/layout/hList1"/>
    <dgm:cxn modelId="{6803EF58-BB12-415A-B819-985F7A40F412}" type="presParOf" srcId="{7EDFBE31-075B-4909-9C20-66DADEDD8FD7}" destId="{8AD4D067-7000-42A8-AE55-C4775CF1D3D2}" srcOrd="0" destOrd="0" presId="urn:microsoft.com/office/officeart/2005/8/layout/hList1"/>
    <dgm:cxn modelId="{2E03F254-DFA8-40BE-9339-1B8B495E30FE}" type="presParOf" srcId="{7EDFBE31-075B-4909-9C20-66DADEDD8FD7}" destId="{A00AF181-8939-4562-B8DE-BB22469B9FF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CAACBD-D70B-461E-9534-E96D6A35976B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4517E60-5CEC-4C70-8631-9796709EBF28}">
      <dgm:prSet phldrT="[テキスト]"/>
      <dgm:spPr/>
      <dgm:t>
        <a:bodyPr/>
        <a:lstStyle/>
        <a:p>
          <a:r>
            <a:rPr kumimoji="1" lang="ja-JP" altLang="en-US" dirty="0"/>
            <a:t>要素１</a:t>
          </a:r>
          <a:endParaRPr kumimoji="1" lang="en-US" altLang="ja-JP" dirty="0"/>
        </a:p>
      </dgm:t>
    </dgm:pt>
    <dgm:pt modelId="{2FE886DC-7286-4575-BD95-419F2CDF5D8F}" type="parTrans" cxnId="{413C31F7-D558-4E03-93B0-145566580552}">
      <dgm:prSet/>
      <dgm:spPr/>
      <dgm:t>
        <a:bodyPr/>
        <a:lstStyle/>
        <a:p>
          <a:endParaRPr kumimoji="1" lang="ja-JP" altLang="en-US"/>
        </a:p>
      </dgm:t>
    </dgm:pt>
    <dgm:pt modelId="{F4FB610C-B3F8-42EB-84AA-F247682AFB81}" type="sibTrans" cxnId="{413C31F7-D558-4E03-93B0-145566580552}">
      <dgm:prSet/>
      <dgm:spPr/>
      <dgm:t>
        <a:bodyPr/>
        <a:lstStyle/>
        <a:p>
          <a:endParaRPr kumimoji="1" lang="ja-JP" altLang="en-US"/>
        </a:p>
      </dgm:t>
    </dgm:pt>
    <dgm:pt modelId="{30BF0B5C-E2DA-4E62-A1BF-F1EF92B81E09}">
      <dgm:prSet phldrT="[テキスト]"/>
      <dgm:spPr/>
      <dgm:t>
        <a:bodyPr/>
        <a:lstStyle/>
        <a:p>
          <a:r>
            <a:rPr kumimoji="1" lang="ja-JP" altLang="en-US" dirty="0"/>
            <a:t>要素１に関する補足</a:t>
          </a:r>
        </a:p>
      </dgm:t>
    </dgm:pt>
    <dgm:pt modelId="{5F3BBE39-49F3-4D10-841A-B1D979212198}" type="parTrans" cxnId="{4FB24D89-6AD3-4458-BD49-B5174ADB35D2}">
      <dgm:prSet/>
      <dgm:spPr/>
      <dgm:t>
        <a:bodyPr/>
        <a:lstStyle/>
        <a:p>
          <a:endParaRPr kumimoji="1" lang="ja-JP" altLang="en-US"/>
        </a:p>
      </dgm:t>
    </dgm:pt>
    <dgm:pt modelId="{AE217373-00EA-43D3-994C-D576B126CED5}" type="sibTrans" cxnId="{4FB24D89-6AD3-4458-BD49-B5174ADB35D2}">
      <dgm:prSet/>
      <dgm:spPr/>
      <dgm:t>
        <a:bodyPr/>
        <a:lstStyle/>
        <a:p>
          <a:endParaRPr kumimoji="1" lang="ja-JP" altLang="en-US"/>
        </a:p>
      </dgm:t>
    </dgm:pt>
    <dgm:pt modelId="{2400D527-CCD9-46EB-81E5-7F789525F4DC}">
      <dgm:prSet phldrT="[テキスト]"/>
      <dgm:spPr/>
      <dgm:t>
        <a:bodyPr/>
        <a:lstStyle/>
        <a:p>
          <a:r>
            <a:rPr kumimoji="1" lang="ja-JP" altLang="en-US" dirty="0"/>
            <a:t>要素１に関する補足</a:t>
          </a:r>
        </a:p>
      </dgm:t>
    </dgm:pt>
    <dgm:pt modelId="{D0E14439-B5B6-44C9-8FE0-58A96578239C}" type="parTrans" cxnId="{5044437F-0425-435C-8FB2-C21386CC5598}">
      <dgm:prSet/>
      <dgm:spPr/>
      <dgm:t>
        <a:bodyPr/>
        <a:lstStyle/>
        <a:p>
          <a:endParaRPr kumimoji="1" lang="ja-JP" altLang="en-US"/>
        </a:p>
      </dgm:t>
    </dgm:pt>
    <dgm:pt modelId="{7A95E0F1-2221-43E5-BD4A-32FA1F1DADF0}" type="sibTrans" cxnId="{5044437F-0425-435C-8FB2-C21386CC5598}">
      <dgm:prSet/>
      <dgm:spPr/>
      <dgm:t>
        <a:bodyPr/>
        <a:lstStyle/>
        <a:p>
          <a:endParaRPr kumimoji="1" lang="ja-JP" altLang="en-US"/>
        </a:p>
      </dgm:t>
    </dgm:pt>
    <dgm:pt modelId="{B8375C42-9C33-4A55-AFF7-AC07778467AE}">
      <dgm:prSet phldrT="[テキスト]"/>
      <dgm:spPr/>
      <dgm:t>
        <a:bodyPr/>
        <a:lstStyle/>
        <a:p>
          <a:r>
            <a:rPr kumimoji="1" lang="ja-JP" altLang="en-US" dirty="0"/>
            <a:t>要素２</a:t>
          </a:r>
          <a:endParaRPr kumimoji="1" lang="en-US" altLang="ja-JP" dirty="0"/>
        </a:p>
      </dgm:t>
    </dgm:pt>
    <dgm:pt modelId="{996128CE-72C4-4A3C-AAD9-4F466152C361}" type="parTrans" cxnId="{5A534A09-ABDB-4980-ABB5-CB1997A3BF32}">
      <dgm:prSet/>
      <dgm:spPr/>
      <dgm:t>
        <a:bodyPr/>
        <a:lstStyle/>
        <a:p>
          <a:endParaRPr kumimoji="1" lang="ja-JP" altLang="en-US"/>
        </a:p>
      </dgm:t>
    </dgm:pt>
    <dgm:pt modelId="{400236DC-6382-41CB-989F-C769F7416445}" type="sibTrans" cxnId="{5A534A09-ABDB-4980-ABB5-CB1997A3BF32}">
      <dgm:prSet/>
      <dgm:spPr/>
      <dgm:t>
        <a:bodyPr/>
        <a:lstStyle/>
        <a:p>
          <a:endParaRPr kumimoji="1" lang="ja-JP" altLang="en-US"/>
        </a:p>
      </dgm:t>
    </dgm:pt>
    <dgm:pt modelId="{54DF7F94-EF8F-4490-960B-F82AC68BB772}">
      <dgm:prSet phldrT="[テキスト]"/>
      <dgm:spPr/>
      <dgm:t>
        <a:bodyPr/>
        <a:lstStyle/>
        <a:p>
          <a:r>
            <a:rPr kumimoji="1" lang="ja-JP" altLang="en-US" dirty="0"/>
            <a:t>要素２に関する補足</a:t>
          </a:r>
        </a:p>
      </dgm:t>
    </dgm:pt>
    <dgm:pt modelId="{386739F4-7306-450C-86DB-C8337114D2AB}" type="parTrans" cxnId="{3D95B3D1-B551-46D9-9631-F9A5C6234A46}">
      <dgm:prSet/>
      <dgm:spPr/>
      <dgm:t>
        <a:bodyPr/>
        <a:lstStyle/>
        <a:p>
          <a:endParaRPr kumimoji="1" lang="ja-JP" altLang="en-US"/>
        </a:p>
      </dgm:t>
    </dgm:pt>
    <dgm:pt modelId="{12534C3E-36DC-4409-B7DC-EB120044BEBE}" type="sibTrans" cxnId="{3D95B3D1-B551-46D9-9631-F9A5C6234A46}">
      <dgm:prSet/>
      <dgm:spPr/>
      <dgm:t>
        <a:bodyPr/>
        <a:lstStyle/>
        <a:p>
          <a:endParaRPr kumimoji="1" lang="ja-JP" altLang="en-US"/>
        </a:p>
      </dgm:t>
    </dgm:pt>
    <dgm:pt modelId="{F92A6E75-60DA-4531-A6C4-F3ACD0588A96}">
      <dgm:prSet phldrT="[テキスト]"/>
      <dgm:spPr/>
      <dgm:t>
        <a:bodyPr/>
        <a:lstStyle/>
        <a:p>
          <a:r>
            <a:rPr kumimoji="1" lang="ja-JP" altLang="en-US" dirty="0"/>
            <a:t>要素２に関する補足</a:t>
          </a:r>
        </a:p>
      </dgm:t>
    </dgm:pt>
    <dgm:pt modelId="{56273893-EFEC-4FF4-B8E1-3E7AC9F474A7}" type="parTrans" cxnId="{C3F9E8AD-4D38-4118-A1C9-7C18F7CF680A}">
      <dgm:prSet/>
      <dgm:spPr/>
      <dgm:t>
        <a:bodyPr/>
        <a:lstStyle/>
        <a:p>
          <a:endParaRPr kumimoji="1" lang="ja-JP" altLang="en-US"/>
        </a:p>
      </dgm:t>
    </dgm:pt>
    <dgm:pt modelId="{50312AF6-CC6D-48D4-8EEF-58FAFA8CCA04}" type="sibTrans" cxnId="{C3F9E8AD-4D38-4118-A1C9-7C18F7CF680A}">
      <dgm:prSet/>
      <dgm:spPr/>
      <dgm:t>
        <a:bodyPr/>
        <a:lstStyle/>
        <a:p>
          <a:endParaRPr kumimoji="1" lang="ja-JP" altLang="en-US"/>
        </a:p>
      </dgm:t>
    </dgm:pt>
    <dgm:pt modelId="{9DDEF419-C185-4A85-9F5B-285BD319B65F}">
      <dgm:prSet phldrT="[テキスト]"/>
      <dgm:spPr/>
      <dgm:t>
        <a:bodyPr/>
        <a:lstStyle/>
        <a:p>
          <a:r>
            <a:rPr kumimoji="1" lang="ja-JP" altLang="en-US" dirty="0"/>
            <a:t>要素３</a:t>
          </a:r>
        </a:p>
      </dgm:t>
    </dgm:pt>
    <dgm:pt modelId="{4AEBD215-1367-484F-94C6-795F00DA2B76}" type="parTrans" cxnId="{31B57D54-4026-484C-B22A-5340C3E1D828}">
      <dgm:prSet/>
      <dgm:spPr/>
      <dgm:t>
        <a:bodyPr/>
        <a:lstStyle/>
        <a:p>
          <a:endParaRPr kumimoji="1" lang="ja-JP" altLang="en-US"/>
        </a:p>
      </dgm:t>
    </dgm:pt>
    <dgm:pt modelId="{07D369CF-6D71-46B4-B943-30400150432E}" type="sibTrans" cxnId="{31B57D54-4026-484C-B22A-5340C3E1D828}">
      <dgm:prSet/>
      <dgm:spPr/>
      <dgm:t>
        <a:bodyPr/>
        <a:lstStyle/>
        <a:p>
          <a:endParaRPr kumimoji="1" lang="ja-JP" altLang="en-US"/>
        </a:p>
      </dgm:t>
    </dgm:pt>
    <dgm:pt modelId="{65A517B0-5A12-4A50-8C26-4AF56023ECE8}">
      <dgm:prSet phldrT="[テキスト]"/>
      <dgm:spPr/>
      <dgm:t>
        <a:bodyPr/>
        <a:lstStyle/>
        <a:p>
          <a:r>
            <a:rPr kumimoji="1" lang="ja-JP" altLang="en-US" dirty="0"/>
            <a:t>要素３に関する補足</a:t>
          </a:r>
        </a:p>
      </dgm:t>
    </dgm:pt>
    <dgm:pt modelId="{239DFEBE-B597-4A7D-A511-5C3E8E0A0CAE}" type="parTrans" cxnId="{F6F4A6E2-F5FD-43F2-B689-FF117A6D745D}">
      <dgm:prSet/>
      <dgm:spPr/>
      <dgm:t>
        <a:bodyPr/>
        <a:lstStyle/>
        <a:p>
          <a:endParaRPr kumimoji="1" lang="ja-JP" altLang="en-US"/>
        </a:p>
      </dgm:t>
    </dgm:pt>
    <dgm:pt modelId="{8ACB6DA5-8E9E-4166-BC32-F28FB3F621DD}" type="sibTrans" cxnId="{F6F4A6E2-F5FD-43F2-B689-FF117A6D745D}">
      <dgm:prSet/>
      <dgm:spPr/>
      <dgm:t>
        <a:bodyPr/>
        <a:lstStyle/>
        <a:p>
          <a:endParaRPr kumimoji="1" lang="ja-JP" altLang="en-US"/>
        </a:p>
      </dgm:t>
    </dgm:pt>
    <dgm:pt modelId="{AF77AA3F-C741-4DF6-A71E-4FE5A017D851}">
      <dgm:prSet phldrT="[テキスト]"/>
      <dgm:spPr/>
      <dgm:t>
        <a:bodyPr/>
        <a:lstStyle/>
        <a:p>
          <a:r>
            <a:rPr kumimoji="1" lang="ja-JP" altLang="en-US" dirty="0"/>
            <a:t>要素３に関する補足</a:t>
          </a:r>
        </a:p>
      </dgm:t>
    </dgm:pt>
    <dgm:pt modelId="{5A2F1AD2-55FD-490F-8F31-89DA81A7EC82}" type="parTrans" cxnId="{5FB1D789-20EA-4FFE-8322-7BA60497E9C7}">
      <dgm:prSet/>
      <dgm:spPr/>
      <dgm:t>
        <a:bodyPr/>
        <a:lstStyle/>
        <a:p>
          <a:endParaRPr kumimoji="1" lang="ja-JP" altLang="en-US"/>
        </a:p>
      </dgm:t>
    </dgm:pt>
    <dgm:pt modelId="{F6B83074-5500-4B48-99AB-873382DF7D29}" type="sibTrans" cxnId="{5FB1D789-20EA-4FFE-8322-7BA60497E9C7}">
      <dgm:prSet/>
      <dgm:spPr/>
      <dgm:t>
        <a:bodyPr/>
        <a:lstStyle/>
        <a:p>
          <a:endParaRPr kumimoji="1" lang="ja-JP" altLang="en-US"/>
        </a:p>
      </dgm:t>
    </dgm:pt>
    <dgm:pt modelId="{48B8CF64-4AE2-48E1-8939-A7E1655CFAF1}" type="pres">
      <dgm:prSet presAssocID="{52CAACBD-D70B-461E-9534-E96D6A35976B}" presName="Name0" presStyleCnt="0">
        <dgm:presLayoutVars>
          <dgm:dir/>
          <dgm:animLvl val="lvl"/>
          <dgm:resizeHandles val="exact"/>
        </dgm:presLayoutVars>
      </dgm:prSet>
      <dgm:spPr/>
    </dgm:pt>
    <dgm:pt modelId="{98C95499-1AA1-4177-AF6C-FFA71F7F91F0}" type="pres">
      <dgm:prSet presAssocID="{D4517E60-5CEC-4C70-8631-9796709EBF28}" presName="linNode" presStyleCnt="0"/>
      <dgm:spPr/>
    </dgm:pt>
    <dgm:pt modelId="{C4C9BC3A-7DC6-4AEC-81F5-27AD0CEBFDFD}" type="pres">
      <dgm:prSet presAssocID="{D4517E60-5CEC-4C70-8631-9796709EBF28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DC03281-009D-46E9-8DE0-F1F5F4455E0D}" type="pres">
      <dgm:prSet presAssocID="{D4517E60-5CEC-4C70-8631-9796709EBF28}" presName="descendantText" presStyleLbl="alignAccFollowNode1" presStyleIdx="0" presStyleCnt="3">
        <dgm:presLayoutVars>
          <dgm:bulletEnabled val="1"/>
        </dgm:presLayoutVars>
      </dgm:prSet>
      <dgm:spPr/>
    </dgm:pt>
    <dgm:pt modelId="{771C6DC7-ADC1-44D4-AEC8-8B2808EA9865}" type="pres">
      <dgm:prSet presAssocID="{F4FB610C-B3F8-42EB-84AA-F247682AFB81}" presName="sp" presStyleCnt="0"/>
      <dgm:spPr/>
    </dgm:pt>
    <dgm:pt modelId="{2B6FA85F-7630-4D5E-AA57-C3669C9D65DC}" type="pres">
      <dgm:prSet presAssocID="{B8375C42-9C33-4A55-AFF7-AC07778467AE}" presName="linNode" presStyleCnt="0"/>
      <dgm:spPr/>
    </dgm:pt>
    <dgm:pt modelId="{B7002A8B-8978-4D48-BB5D-0280A6E759F3}" type="pres">
      <dgm:prSet presAssocID="{B8375C42-9C33-4A55-AFF7-AC07778467A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81C9BC38-A21E-40BC-9B68-1F68919C4DEE}" type="pres">
      <dgm:prSet presAssocID="{B8375C42-9C33-4A55-AFF7-AC07778467AE}" presName="descendantText" presStyleLbl="alignAccFollowNode1" presStyleIdx="1" presStyleCnt="3">
        <dgm:presLayoutVars>
          <dgm:bulletEnabled val="1"/>
        </dgm:presLayoutVars>
      </dgm:prSet>
      <dgm:spPr/>
    </dgm:pt>
    <dgm:pt modelId="{2DBAAC0A-90B2-4305-8BCB-519767CA6E95}" type="pres">
      <dgm:prSet presAssocID="{400236DC-6382-41CB-989F-C769F7416445}" presName="sp" presStyleCnt="0"/>
      <dgm:spPr/>
    </dgm:pt>
    <dgm:pt modelId="{02418991-AE80-4F59-BA16-4BAE78F0F8EB}" type="pres">
      <dgm:prSet presAssocID="{9DDEF419-C185-4A85-9F5B-285BD319B65F}" presName="linNode" presStyleCnt="0"/>
      <dgm:spPr/>
    </dgm:pt>
    <dgm:pt modelId="{504FE85E-8263-4079-BDB5-C4A97920B302}" type="pres">
      <dgm:prSet presAssocID="{9DDEF419-C185-4A85-9F5B-285BD319B65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ABA0FFD-EC83-417B-A21A-8B095500C736}" type="pres">
      <dgm:prSet presAssocID="{9DDEF419-C185-4A85-9F5B-285BD319B65F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5A534A09-ABDB-4980-ABB5-CB1997A3BF32}" srcId="{52CAACBD-D70B-461E-9534-E96D6A35976B}" destId="{B8375C42-9C33-4A55-AFF7-AC07778467AE}" srcOrd="1" destOrd="0" parTransId="{996128CE-72C4-4A3C-AAD9-4F466152C361}" sibTransId="{400236DC-6382-41CB-989F-C769F7416445}"/>
    <dgm:cxn modelId="{FD7D1936-9A38-495A-818B-D5CD892617AB}" type="presOf" srcId="{B8375C42-9C33-4A55-AFF7-AC07778467AE}" destId="{B7002A8B-8978-4D48-BB5D-0280A6E759F3}" srcOrd="0" destOrd="0" presId="urn:microsoft.com/office/officeart/2005/8/layout/vList5"/>
    <dgm:cxn modelId="{46CCB852-7D1D-4683-9D05-F6980FA6E096}" type="presOf" srcId="{2400D527-CCD9-46EB-81E5-7F789525F4DC}" destId="{3DC03281-009D-46E9-8DE0-F1F5F4455E0D}" srcOrd="0" destOrd="1" presId="urn:microsoft.com/office/officeart/2005/8/layout/vList5"/>
    <dgm:cxn modelId="{31B57D54-4026-484C-B22A-5340C3E1D828}" srcId="{52CAACBD-D70B-461E-9534-E96D6A35976B}" destId="{9DDEF419-C185-4A85-9F5B-285BD319B65F}" srcOrd="2" destOrd="0" parTransId="{4AEBD215-1367-484F-94C6-795F00DA2B76}" sibTransId="{07D369CF-6D71-46B4-B943-30400150432E}"/>
    <dgm:cxn modelId="{D5416176-E03F-455E-BF77-29D673F31D99}" type="presOf" srcId="{F92A6E75-60DA-4531-A6C4-F3ACD0588A96}" destId="{81C9BC38-A21E-40BC-9B68-1F68919C4DEE}" srcOrd="0" destOrd="1" presId="urn:microsoft.com/office/officeart/2005/8/layout/vList5"/>
    <dgm:cxn modelId="{2C45BE7C-0C85-4E82-B4E5-41B150A654F9}" type="presOf" srcId="{54DF7F94-EF8F-4490-960B-F82AC68BB772}" destId="{81C9BC38-A21E-40BC-9B68-1F68919C4DEE}" srcOrd="0" destOrd="0" presId="urn:microsoft.com/office/officeart/2005/8/layout/vList5"/>
    <dgm:cxn modelId="{5044437F-0425-435C-8FB2-C21386CC5598}" srcId="{D4517E60-5CEC-4C70-8631-9796709EBF28}" destId="{2400D527-CCD9-46EB-81E5-7F789525F4DC}" srcOrd="1" destOrd="0" parTransId="{D0E14439-B5B6-44C9-8FE0-58A96578239C}" sibTransId="{7A95E0F1-2221-43E5-BD4A-32FA1F1DADF0}"/>
    <dgm:cxn modelId="{4FB24D89-6AD3-4458-BD49-B5174ADB35D2}" srcId="{D4517E60-5CEC-4C70-8631-9796709EBF28}" destId="{30BF0B5C-E2DA-4E62-A1BF-F1EF92B81E09}" srcOrd="0" destOrd="0" parTransId="{5F3BBE39-49F3-4D10-841A-B1D979212198}" sibTransId="{AE217373-00EA-43D3-994C-D576B126CED5}"/>
    <dgm:cxn modelId="{5FB1D789-20EA-4FFE-8322-7BA60497E9C7}" srcId="{9DDEF419-C185-4A85-9F5B-285BD319B65F}" destId="{AF77AA3F-C741-4DF6-A71E-4FE5A017D851}" srcOrd="1" destOrd="0" parTransId="{5A2F1AD2-55FD-490F-8F31-89DA81A7EC82}" sibTransId="{F6B83074-5500-4B48-99AB-873382DF7D29}"/>
    <dgm:cxn modelId="{1A2D1B9B-D684-40B9-9E6C-7786FF1F2255}" type="presOf" srcId="{D4517E60-5CEC-4C70-8631-9796709EBF28}" destId="{C4C9BC3A-7DC6-4AEC-81F5-27AD0CEBFDFD}" srcOrd="0" destOrd="0" presId="urn:microsoft.com/office/officeart/2005/8/layout/vList5"/>
    <dgm:cxn modelId="{C3F9E8AD-4D38-4118-A1C9-7C18F7CF680A}" srcId="{B8375C42-9C33-4A55-AFF7-AC07778467AE}" destId="{F92A6E75-60DA-4531-A6C4-F3ACD0588A96}" srcOrd="1" destOrd="0" parTransId="{56273893-EFEC-4FF4-B8E1-3E7AC9F474A7}" sibTransId="{50312AF6-CC6D-48D4-8EEF-58FAFA8CCA04}"/>
    <dgm:cxn modelId="{B210F8B0-4047-4860-88C1-B92682DC0F93}" type="presOf" srcId="{AF77AA3F-C741-4DF6-A71E-4FE5A017D851}" destId="{0ABA0FFD-EC83-417B-A21A-8B095500C736}" srcOrd="0" destOrd="1" presId="urn:microsoft.com/office/officeart/2005/8/layout/vList5"/>
    <dgm:cxn modelId="{0D85EBBC-D3C8-4471-876E-EBA01ABE9D56}" type="presOf" srcId="{9DDEF419-C185-4A85-9F5B-285BD319B65F}" destId="{504FE85E-8263-4079-BDB5-C4A97920B302}" srcOrd="0" destOrd="0" presId="urn:microsoft.com/office/officeart/2005/8/layout/vList5"/>
    <dgm:cxn modelId="{0A5632BF-79EF-47E7-A523-47D9DF4A7882}" type="presOf" srcId="{65A517B0-5A12-4A50-8C26-4AF56023ECE8}" destId="{0ABA0FFD-EC83-417B-A21A-8B095500C736}" srcOrd="0" destOrd="0" presId="urn:microsoft.com/office/officeart/2005/8/layout/vList5"/>
    <dgm:cxn modelId="{3D95B3D1-B551-46D9-9631-F9A5C6234A46}" srcId="{B8375C42-9C33-4A55-AFF7-AC07778467AE}" destId="{54DF7F94-EF8F-4490-960B-F82AC68BB772}" srcOrd="0" destOrd="0" parTransId="{386739F4-7306-450C-86DB-C8337114D2AB}" sibTransId="{12534C3E-36DC-4409-B7DC-EB120044BEBE}"/>
    <dgm:cxn modelId="{F6F4A6E2-F5FD-43F2-B689-FF117A6D745D}" srcId="{9DDEF419-C185-4A85-9F5B-285BD319B65F}" destId="{65A517B0-5A12-4A50-8C26-4AF56023ECE8}" srcOrd="0" destOrd="0" parTransId="{239DFEBE-B597-4A7D-A511-5C3E8E0A0CAE}" sibTransId="{8ACB6DA5-8E9E-4166-BC32-F28FB3F621DD}"/>
    <dgm:cxn modelId="{11EC21EB-FE72-4505-B62F-A989AE307416}" type="presOf" srcId="{52CAACBD-D70B-461E-9534-E96D6A35976B}" destId="{48B8CF64-4AE2-48E1-8939-A7E1655CFAF1}" srcOrd="0" destOrd="0" presId="urn:microsoft.com/office/officeart/2005/8/layout/vList5"/>
    <dgm:cxn modelId="{0FA94FEF-FB93-482A-97DF-B53E975B0977}" type="presOf" srcId="{30BF0B5C-E2DA-4E62-A1BF-F1EF92B81E09}" destId="{3DC03281-009D-46E9-8DE0-F1F5F4455E0D}" srcOrd="0" destOrd="0" presId="urn:microsoft.com/office/officeart/2005/8/layout/vList5"/>
    <dgm:cxn modelId="{413C31F7-D558-4E03-93B0-145566580552}" srcId="{52CAACBD-D70B-461E-9534-E96D6A35976B}" destId="{D4517E60-5CEC-4C70-8631-9796709EBF28}" srcOrd="0" destOrd="0" parTransId="{2FE886DC-7286-4575-BD95-419F2CDF5D8F}" sibTransId="{F4FB610C-B3F8-42EB-84AA-F247682AFB81}"/>
    <dgm:cxn modelId="{B4FF304C-683E-4CD4-BD84-715B3AAE15CE}" type="presParOf" srcId="{48B8CF64-4AE2-48E1-8939-A7E1655CFAF1}" destId="{98C95499-1AA1-4177-AF6C-FFA71F7F91F0}" srcOrd="0" destOrd="0" presId="urn:microsoft.com/office/officeart/2005/8/layout/vList5"/>
    <dgm:cxn modelId="{2B6B73DB-19D0-4CE1-941C-50ED0D8FAEC1}" type="presParOf" srcId="{98C95499-1AA1-4177-AF6C-FFA71F7F91F0}" destId="{C4C9BC3A-7DC6-4AEC-81F5-27AD0CEBFDFD}" srcOrd="0" destOrd="0" presId="urn:microsoft.com/office/officeart/2005/8/layout/vList5"/>
    <dgm:cxn modelId="{0FF935D0-44BA-4F51-AC81-4B3E32439B5F}" type="presParOf" srcId="{98C95499-1AA1-4177-AF6C-FFA71F7F91F0}" destId="{3DC03281-009D-46E9-8DE0-F1F5F4455E0D}" srcOrd="1" destOrd="0" presId="urn:microsoft.com/office/officeart/2005/8/layout/vList5"/>
    <dgm:cxn modelId="{E1DC0CC0-AD4E-499C-B281-9F8A1BBCA536}" type="presParOf" srcId="{48B8CF64-4AE2-48E1-8939-A7E1655CFAF1}" destId="{771C6DC7-ADC1-44D4-AEC8-8B2808EA9865}" srcOrd="1" destOrd="0" presId="urn:microsoft.com/office/officeart/2005/8/layout/vList5"/>
    <dgm:cxn modelId="{847A2DA9-C5F1-4FC3-8CF6-D503CF47DAEF}" type="presParOf" srcId="{48B8CF64-4AE2-48E1-8939-A7E1655CFAF1}" destId="{2B6FA85F-7630-4D5E-AA57-C3669C9D65DC}" srcOrd="2" destOrd="0" presId="urn:microsoft.com/office/officeart/2005/8/layout/vList5"/>
    <dgm:cxn modelId="{6CFFEFC7-D338-4348-B596-F298A81EBE58}" type="presParOf" srcId="{2B6FA85F-7630-4D5E-AA57-C3669C9D65DC}" destId="{B7002A8B-8978-4D48-BB5D-0280A6E759F3}" srcOrd="0" destOrd="0" presId="urn:microsoft.com/office/officeart/2005/8/layout/vList5"/>
    <dgm:cxn modelId="{A24658FC-2780-46DE-901F-C61E4CFBD3B1}" type="presParOf" srcId="{2B6FA85F-7630-4D5E-AA57-C3669C9D65DC}" destId="{81C9BC38-A21E-40BC-9B68-1F68919C4DEE}" srcOrd="1" destOrd="0" presId="urn:microsoft.com/office/officeart/2005/8/layout/vList5"/>
    <dgm:cxn modelId="{3DCEAC2E-539D-46ED-BF85-6DA94577DDA8}" type="presParOf" srcId="{48B8CF64-4AE2-48E1-8939-A7E1655CFAF1}" destId="{2DBAAC0A-90B2-4305-8BCB-519767CA6E95}" srcOrd="3" destOrd="0" presId="urn:microsoft.com/office/officeart/2005/8/layout/vList5"/>
    <dgm:cxn modelId="{1260B004-DB5F-43F8-8394-B83E39645797}" type="presParOf" srcId="{48B8CF64-4AE2-48E1-8939-A7E1655CFAF1}" destId="{02418991-AE80-4F59-BA16-4BAE78F0F8EB}" srcOrd="4" destOrd="0" presId="urn:microsoft.com/office/officeart/2005/8/layout/vList5"/>
    <dgm:cxn modelId="{7780DC33-83C8-45F7-96C8-5F2E8005E404}" type="presParOf" srcId="{02418991-AE80-4F59-BA16-4BAE78F0F8EB}" destId="{504FE85E-8263-4079-BDB5-C4A97920B302}" srcOrd="0" destOrd="0" presId="urn:microsoft.com/office/officeart/2005/8/layout/vList5"/>
    <dgm:cxn modelId="{370C0E07-963C-42DC-BFAD-C19400929F0E}" type="presParOf" srcId="{02418991-AE80-4F59-BA16-4BAE78F0F8EB}" destId="{0ABA0FFD-EC83-417B-A21A-8B095500C7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F56A7-68BE-43A9-B633-373E0E988205}">
      <dsp:nvSpPr>
        <dsp:cNvPr id="0" name=""/>
        <dsp:cNvSpPr/>
      </dsp:nvSpPr>
      <dsp:spPr>
        <a:xfrm>
          <a:off x="1905" y="826042"/>
          <a:ext cx="1857374" cy="7429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200" kern="1200" dirty="0"/>
            <a:t>特色１</a:t>
          </a:r>
        </a:p>
      </dsp:txBody>
      <dsp:txXfrm>
        <a:off x="1905" y="826042"/>
        <a:ext cx="1857374" cy="742949"/>
      </dsp:txXfrm>
    </dsp:sp>
    <dsp:sp modelId="{F564D385-EB0D-46E2-B33E-9B8252AEEBEF}">
      <dsp:nvSpPr>
        <dsp:cNvPr id="0" name=""/>
        <dsp:cNvSpPr/>
      </dsp:nvSpPr>
      <dsp:spPr>
        <a:xfrm>
          <a:off x="1905" y="1568992"/>
          <a:ext cx="1857374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ja-JP" altLang="en-US" sz="1600" kern="1200" dirty="0"/>
            <a:t>その企画の新規性</a:t>
          </a:r>
        </a:p>
      </dsp:txBody>
      <dsp:txXfrm>
        <a:off x="1905" y="1568992"/>
        <a:ext cx="1857374" cy="1405440"/>
      </dsp:txXfrm>
    </dsp:sp>
    <dsp:sp modelId="{FE7BBEB9-01CA-42E2-B794-2B04647199F2}">
      <dsp:nvSpPr>
        <dsp:cNvPr id="0" name=""/>
        <dsp:cNvSpPr/>
      </dsp:nvSpPr>
      <dsp:spPr>
        <a:xfrm>
          <a:off x="2119312" y="826042"/>
          <a:ext cx="1857374" cy="7429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200" kern="1200" dirty="0"/>
            <a:t>特色２</a:t>
          </a:r>
        </a:p>
      </dsp:txBody>
      <dsp:txXfrm>
        <a:off x="2119312" y="826042"/>
        <a:ext cx="1857374" cy="742949"/>
      </dsp:txXfrm>
    </dsp:sp>
    <dsp:sp modelId="{B76A6A28-3598-43BC-A9F4-0D0BEE0C8AE4}">
      <dsp:nvSpPr>
        <dsp:cNvPr id="0" name=""/>
        <dsp:cNvSpPr/>
      </dsp:nvSpPr>
      <dsp:spPr>
        <a:xfrm>
          <a:off x="2119312" y="1568992"/>
          <a:ext cx="1857374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その企画の訴求するポイント</a:t>
          </a:r>
        </a:p>
      </dsp:txBody>
      <dsp:txXfrm>
        <a:off x="2119312" y="1568992"/>
        <a:ext cx="1857374" cy="1405440"/>
      </dsp:txXfrm>
    </dsp:sp>
    <dsp:sp modelId="{8AD4D067-7000-42A8-AE55-C4775CF1D3D2}">
      <dsp:nvSpPr>
        <dsp:cNvPr id="0" name=""/>
        <dsp:cNvSpPr/>
      </dsp:nvSpPr>
      <dsp:spPr>
        <a:xfrm>
          <a:off x="4236719" y="826042"/>
          <a:ext cx="1857374" cy="7429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200" kern="1200" dirty="0"/>
            <a:t>特色３</a:t>
          </a:r>
        </a:p>
      </dsp:txBody>
      <dsp:txXfrm>
        <a:off x="4236719" y="826042"/>
        <a:ext cx="1857374" cy="742949"/>
      </dsp:txXfrm>
    </dsp:sp>
    <dsp:sp modelId="{A00AF181-8939-4562-B8DE-BB22469B9FF7}">
      <dsp:nvSpPr>
        <dsp:cNvPr id="0" name=""/>
        <dsp:cNvSpPr/>
      </dsp:nvSpPr>
      <dsp:spPr>
        <a:xfrm>
          <a:off x="4236719" y="1568992"/>
          <a:ext cx="1857374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市場のニーズに関する裏付け</a:t>
          </a:r>
        </a:p>
      </dsp:txBody>
      <dsp:txXfrm>
        <a:off x="4236719" y="1568992"/>
        <a:ext cx="1857374" cy="14054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03281-009D-46E9-8DE0-F1F5F4455E0D}">
      <dsp:nvSpPr>
        <dsp:cNvPr id="0" name=""/>
        <dsp:cNvSpPr/>
      </dsp:nvSpPr>
      <dsp:spPr>
        <a:xfrm rot="5400000">
          <a:off x="3934704" y="-1527755"/>
          <a:ext cx="827043" cy="4092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要素１に関する補足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要素１に関する補足</a:t>
          </a:r>
        </a:p>
      </dsp:txBody>
      <dsp:txXfrm rot="-5400000">
        <a:off x="2302002" y="145320"/>
        <a:ext cx="4052075" cy="746297"/>
      </dsp:txXfrm>
    </dsp:sp>
    <dsp:sp modelId="{C4C9BC3A-7DC6-4AEC-81F5-27AD0CEBFDFD}">
      <dsp:nvSpPr>
        <dsp:cNvPr id="0" name=""/>
        <dsp:cNvSpPr/>
      </dsp:nvSpPr>
      <dsp:spPr>
        <a:xfrm>
          <a:off x="0" y="1566"/>
          <a:ext cx="2302002" cy="10338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要素１</a:t>
          </a:r>
          <a:endParaRPr kumimoji="1" lang="en-US" altLang="ja-JP" sz="4900" kern="1200" dirty="0"/>
        </a:p>
      </dsp:txBody>
      <dsp:txXfrm>
        <a:off x="50466" y="52032"/>
        <a:ext cx="2201070" cy="932872"/>
      </dsp:txXfrm>
    </dsp:sp>
    <dsp:sp modelId="{81C9BC38-A21E-40BC-9B68-1F68919C4DEE}">
      <dsp:nvSpPr>
        <dsp:cNvPr id="0" name=""/>
        <dsp:cNvSpPr/>
      </dsp:nvSpPr>
      <dsp:spPr>
        <a:xfrm rot="5400000">
          <a:off x="3934704" y="-442260"/>
          <a:ext cx="827043" cy="4092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要素２に関する補足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要素２に関する補足</a:t>
          </a:r>
        </a:p>
      </dsp:txBody>
      <dsp:txXfrm rot="-5400000">
        <a:off x="2302002" y="1230815"/>
        <a:ext cx="4052075" cy="746297"/>
      </dsp:txXfrm>
    </dsp:sp>
    <dsp:sp modelId="{B7002A8B-8978-4D48-BB5D-0280A6E759F3}">
      <dsp:nvSpPr>
        <dsp:cNvPr id="0" name=""/>
        <dsp:cNvSpPr/>
      </dsp:nvSpPr>
      <dsp:spPr>
        <a:xfrm>
          <a:off x="0" y="1087061"/>
          <a:ext cx="2302002" cy="10338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要素２</a:t>
          </a:r>
          <a:endParaRPr kumimoji="1" lang="en-US" altLang="ja-JP" sz="4900" kern="1200" dirty="0"/>
        </a:p>
      </dsp:txBody>
      <dsp:txXfrm>
        <a:off x="50466" y="1137527"/>
        <a:ext cx="2201070" cy="932872"/>
      </dsp:txXfrm>
    </dsp:sp>
    <dsp:sp modelId="{0ABA0FFD-EC83-417B-A21A-8B095500C736}">
      <dsp:nvSpPr>
        <dsp:cNvPr id="0" name=""/>
        <dsp:cNvSpPr/>
      </dsp:nvSpPr>
      <dsp:spPr>
        <a:xfrm rot="5400000">
          <a:off x="3934704" y="643234"/>
          <a:ext cx="827043" cy="4092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要素３に関する補足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要素３に関する補足</a:t>
          </a:r>
        </a:p>
      </dsp:txBody>
      <dsp:txXfrm rot="-5400000">
        <a:off x="2302002" y="2316310"/>
        <a:ext cx="4052075" cy="746297"/>
      </dsp:txXfrm>
    </dsp:sp>
    <dsp:sp modelId="{504FE85E-8263-4079-BDB5-C4A97920B302}">
      <dsp:nvSpPr>
        <dsp:cNvPr id="0" name=""/>
        <dsp:cNvSpPr/>
      </dsp:nvSpPr>
      <dsp:spPr>
        <a:xfrm>
          <a:off x="0" y="2172556"/>
          <a:ext cx="2302002" cy="10338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要素３</a:t>
          </a:r>
        </a:p>
      </dsp:txBody>
      <dsp:txXfrm>
        <a:off x="50466" y="2223022"/>
        <a:ext cx="2201070" cy="932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22295-4CEF-40D9-A720-0FA73E34F22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838C7-344B-437D-B96A-5EB4B8E46B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838C7-344B-437D-B96A-5EB4B8E46B0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838C7-344B-437D-B96A-5EB4B8E46B0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838C7-344B-437D-B96A-5EB4B8E46B0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CCCF1-0AFA-460A-8F1F-D478A78B555D}" type="datetimeFigureOut">
              <a:rPr kumimoji="1" lang="ja-JP" altLang="en-US" smtClean="0"/>
              <a:pPr/>
              <a:t>2023/4/25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72BB0-B9F1-43ED-B8CC-0AC6CFE56A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jpeg"/><Relationship Id="rId9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メモ 4"/>
          <p:cNvSpPr/>
          <p:nvPr/>
        </p:nvSpPr>
        <p:spPr>
          <a:xfrm>
            <a:off x="608007" y="546095"/>
            <a:ext cx="7920000" cy="5760000"/>
          </a:xfrm>
          <a:prstGeom prst="foldedCorner">
            <a:avLst>
              <a:gd name="adj" fmla="val 8157"/>
            </a:avLst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4633912" y="365916"/>
            <a:ext cx="360363" cy="540543"/>
            <a:chOff x="4752181" y="546094"/>
            <a:chExt cx="360363" cy="54054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" name="二等辺三角形 6"/>
            <p:cNvSpPr/>
            <p:nvPr/>
          </p:nvSpPr>
          <p:spPr>
            <a:xfrm rot="2220000" flipV="1">
              <a:off x="4782811" y="726274"/>
              <a:ext cx="45719" cy="36036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4752181" y="546094"/>
              <a:ext cx="360363" cy="36036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135061" y="1530260"/>
            <a:ext cx="69977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提案のタイトル</a:t>
            </a:r>
            <a:endParaRPr kumimoji="1" lang="en-US" altLang="ja-JP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altLang="ja-JP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English Title of This Presentation</a:t>
            </a:r>
            <a:endParaRPr kumimoji="1" lang="ja-JP" alt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36725" y="4246781"/>
            <a:ext cx="567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3">
                    <a:lumMod val="75000"/>
                  </a:schemeClr>
                </a:solidFill>
              </a:rPr>
              <a:t>※</a:t>
            </a:r>
            <a:r>
              <a:rPr lang="ja-JP" altLang="en-US" dirty="0">
                <a:solidFill>
                  <a:schemeClr val="accent3">
                    <a:lumMod val="75000"/>
                  </a:schemeClr>
                </a:solidFill>
              </a:rPr>
              <a:t>この提案書に登場する商品名および固有名詞、イラストなどはすべて仮のものです。</a:t>
            </a:r>
            <a:endParaRPr kumimoji="1" lang="ja-JP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2634343" y="3385457"/>
            <a:ext cx="3868057" cy="5864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accent2">
                    <a:lumMod val="50000"/>
                  </a:schemeClr>
                </a:solidFill>
              </a:rPr>
              <a:t>新商品イメージ提案書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57375" y="5359400"/>
            <a:ext cx="567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accent3">
                    <a:lumMod val="75000"/>
                  </a:schemeClr>
                </a:solidFill>
              </a:rPr>
              <a:t>20XX.00.00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　会社名　部署名　企画者名</a:t>
            </a:r>
            <a:endParaRPr kumimoji="1" lang="ja-JP" alt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コルクボード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-2"/>
            <a:ext cx="9144002" cy="6858002"/>
          </a:xfrm>
          <a:prstGeom prst="rect">
            <a:avLst/>
          </a:prstGeom>
        </p:spPr>
      </p:pic>
      <p:sp>
        <p:nvSpPr>
          <p:cNvPr id="5" name="メモ 4"/>
          <p:cNvSpPr/>
          <p:nvPr/>
        </p:nvSpPr>
        <p:spPr>
          <a:xfrm>
            <a:off x="608007" y="546095"/>
            <a:ext cx="7920000" cy="5760000"/>
          </a:xfrm>
          <a:prstGeom prst="foldedCorner">
            <a:avLst>
              <a:gd name="adj" fmla="val 7338"/>
            </a:avLst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4633912" y="365916"/>
            <a:ext cx="360363" cy="540543"/>
            <a:chOff x="4752181" y="546094"/>
            <a:chExt cx="360363" cy="54054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" name="二等辺三角形 6"/>
            <p:cNvSpPr/>
            <p:nvPr/>
          </p:nvSpPr>
          <p:spPr>
            <a:xfrm rot="2220000" flipV="1">
              <a:off x="4782811" y="726274"/>
              <a:ext cx="45719" cy="36036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4752181" y="546094"/>
              <a:ext cx="360363" cy="36036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133473" y="1619250"/>
            <a:ext cx="69977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提案に関するキャッチコピー</a:t>
            </a:r>
          </a:p>
        </p:txBody>
      </p:sp>
      <p:cxnSp>
        <p:nvCxnSpPr>
          <p:cNvPr id="13" name="直線コネクタ 12"/>
          <p:cNvCxnSpPr/>
          <p:nvPr/>
        </p:nvCxnSpPr>
        <p:spPr>
          <a:xfrm>
            <a:off x="952500" y="1377950"/>
            <a:ext cx="7178674" cy="158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175250" y="835025"/>
            <a:ext cx="29559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chemeClr val="accent2">
                    <a:lumMod val="50000"/>
                  </a:schemeClr>
                </a:solidFill>
              </a:rPr>
              <a:t>企画名</a:t>
            </a:r>
            <a:endParaRPr kumimoji="1" lang="en-US" altLang="ja-JP" b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</a:rPr>
              <a:t>English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</a:rPr>
              <a:t>Title</a:t>
            </a:r>
            <a:endParaRPr kumimoji="1" lang="ja-JP" alt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52500" y="823952"/>
            <a:ext cx="2955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accent2">
                    <a:lumMod val="50000"/>
                  </a:schemeClr>
                </a:solidFill>
              </a:rPr>
              <a:t>●企画概要</a:t>
            </a:r>
            <a:endParaRPr kumimoji="1" lang="en-US" altLang="ja-JP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33474" y="2584450"/>
            <a:ext cx="699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企画に関する概要を示した文章を記入してください</a:t>
            </a:r>
            <a:r>
              <a:rPr lang="ja-JP" altLang="en-US" dirty="0"/>
              <a:t>。</a:t>
            </a:r>
            <a:endParaRPr kumimoji="1" lang="en-US" altLang="ja-JP" dirty="0"/>
          </a:p>
        </p:txBody>
      </p:sp>
      <p:graphicFrame>
        <p:nvGraphicFramePr>
          <p:cNvPr id="21" name="図表 20"/>
          <p:cNvGraphicFramePr/>
          <p:nvPr/>
        </p:nvGraphicFramePr>
        <p:xfrm>
          <a:off x="1254125" y="3006725"/>
          <a:ext cx="6096000" cy="380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コルクボード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-2"/>
            <a:ext cx="9144002" cy="6858002"/>
          </a:xfrm>
          <a:prstGeom prst="rect">
            <a:avLst/>
          </a:prstGeom>
        </p:spPr>
      </p:pic>
      <p:sp>
        <p:nvSpPr>
          <p:cNvPr id="5" name="メモ 4"/>
          <p:cNvSpPr/>
          <p:nvPr/>
        </p:nvSpPr>
        <p:spPr>
          <a:xfrm>
            <a:off x="608007" y="546095"/>
            <a:ext cx="7920000" cy="5760000"/>
          </a:xfrm>
          <a:prstGeom prst="foldedCorner">
            <a:avLst>
              <a:gd name="adj" fmla="val 7175"/>
            </a:avLst>
          </a:prstGeom>
          <a:blipFill>
            <a:blip r:embed="rId4"/>
            <a:stretch>
              <a:fillRect/>
            </a:stretch>
          </a:blip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4633912" y="365916"/>
            <a:ext cx="360363" cy="540543"/>
            <a:chOff x="4752181" y="546094"/>
            <a:chExt cx="360363" cy="540543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" name="二等辺三角形 6"/>
            <p:cNvSpPr/>
            <p:nvPr/>
          </p:nvSpPr>
          <p:spPr>
            <a:xfrm rot="2220000" flipV="1">
              <a:off x="4782811" y="726274"/>
              <a:ext cx="45719" cy="36036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4752181" y="546094"/>
              <a:ext cx="360363" cy="36036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9" name="図表 8"/>
          <p:cNvGraphicFramePr/>
          <p:nvPr/>
        </p:nvGraphicFramePr>
        <p:xfrm>
          <a:off x="1133474" y="2584450"/>
          <a:ext cx="6394451" cy="3207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1133473" y="1619250"/>
            <a:ext cx="69977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企画の特徴的な構成要素</a:t>
            </a:r>
          </a:p>
        </p:txBody>
      </p:sp>
      <p:cxnSp>
        <p:nvCxnSpPr>
          <p:cNvPr id="13" name="直線コネクタ 12"/>
          <p:cNvCxnSpPr/>
          <p:nvPr/>
        </p:nvCxnSpPr>
        <p:spPr>
          <a:xfrm>
            <a:off x="952500" y="1377950"/>
            <a:ext cx="7178674" cy="1588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175250" y="835025"/>
            <a:ext cx="29559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chemeClr val="accent2">
                    <a:lumMod val="50000"/>
                  </a:schemeClr>
                </a:solidFill>
              </a:rPr>
              <a:t>企画名</a:t>
            </a:r>
            <a:endParaRPr kumimoji="1" lang="en-US" altLang="ja-JP" b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</a:rPr>
              <a:t>English</a:t>
            </a:r>
            <a:r>
              <a:rPr lang="ja-JP" altLang="en-US" sz="1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altLang="ja-JP" sz="1200" dirty="0">
                <a:solidFill>
                  <a:schemeClr val="accent2">
                    <a:lumMod val="50000"/>
                  </a:schemeClr>
                </a:solidFill>
              </a:rPr>
              <a:t>Title</a:t>
            </a:r>
            <a:endParaRPr kumimoji="1" lang="ja-JP" alt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52500" y="823952"/>
            <a:ext cx="2955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accent2">
                    <a:lumMod val="50000"/>
                  </a:schemeClr>
                </a:solidFill>
              </a:rPr>
              <a:t>●企画の狙い</a:t>
            </a:r>
            <a:endParaRPr kumimoji="1" lang="en-US" altLang="ja-JP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2135_企画提案書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6E1CA76AAD4564AAF106FC3CFA868360400186944AA932D8046A3B88E9B37BEBDF5" ma:contentTypeVersion="57" ma:contentTypeDescription="Create a new document." ma:contentTypeScope="" ma:versionID="99516f8994b63f46a279aa564b61ee37">
  <xsd:schema xmlns:xsd="http://www.w3.org/2001/XMLSchema" xmlns:xs="http://www.w3.org/2001/XMLSchema" xmlns:p="http://schemas.microsoft.com/office/2006/metadata/properties" xmlns:ns2="1119c2e5-8fb9-4d5f-baf1-202c530f2c34" targetNamespace="http://schemas.microsoft.com/office/2006/metadata/properties" ma:root="true" ma:fieldsID="4ccc0999b57010467b6aff3ba0e15941" ns2:_="">
    <xsd:import namespace="1119c2e5-8fb9-4d5f-baf1-202c530f2c34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19c2e5-8fb9-4d5f-baf1-202c530f2c34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04032b9e-8ee6-4e89-b9db-4ffff205d025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388FC2BA-F530-4FF7-911A-621CAE6AFBD3}" ma:internalName="CSXSubmissionMarket" ma:readOnly="false" ma:showField="MarketName" ma:web="1119c2e5-8fb9-4d5f-baf1-202c530f2c34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dcf7547-996b-4a0e-b7d1-0f761d14131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4D83B164-8C00-474C-8363-38E0B8FF22E3}" ma:internalName="InProjectListLookup" ma:readOnly="true" ma:showField="InProjectLis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e5aec8e1-0842-4156-acaa-2defcf90540a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4D83B164-8C00-474C-8363-38E0B8FF22E3}" ma:internalName="LastCompleteVersionLookup" ma:readOnly="true" ma:showField="LastComplete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4D83B164-8C00-474C-8363-38E0B8FF22E3}" ma:internalName="LastPreviewErrorLookup" ma:readOnly="true" ma:showField="LastPreview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4D83B164-8C00-474C-8363-38E0B8FF22E3}" ma:internalName="LastPreviewResultLookup" ma:readOnly="true" ma:showField="LastPreview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4D83B164-8C00-474C-8363-38E0B8FF22E3}" ma:internalName="LastPreviewAttemptDateLookup" ma:readOnly="true" ma:showField="LastPreview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4D83B164-8C00-474C-8363-38E0B8FF22E3}" ma:internalName="LastPreviewedByLookup" ma:readOnly="true" ma:showField="LastPreview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4D83B164-8C00-474C-8363-38E0B8FF22E3}" ma:internalName="LastPreviewTimeLookup" ma:readOnly="true" ma:showField="LastPreview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4D83B164-8C00-474C-8363-38E0B8FF22E3}" ma:internalName="LastPreviewVersionLookup" ma:readOnly="true" ma:showField="LastPreview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4D83B164-8C00-474C-8363-38E0B8FF22E3}" ma:internalName="LastPublishErrorLookup" ma:readOnly="true" ma:showField="LastPublish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4D83B164-8C00-474C-8363-38E0B8FF22E3}" ma:internalName="LastPublishResultLookup" ma:readOnly="true" ma:showField="LastPublish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4D83B164-8C00-474C-8363-38E0B8FF22E3}" ma:internalName="LastPublishAttemptDateLookup" ma:readOnly="true" ma:showField="LastPublish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4D83B164-8C00-474C-8363-38E0B8FF22E3}" ma:internalName="LastPublishedByLookup" ma:readOnly="true" ma:showField="LastPublish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4D83B164-8C00-474C-8363-38E0B8FF22E3}" ma:internalName="LastPublishTimeLookup" ma:readOnly="true" ma:showField="LastPublish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4D83B164-8C00-474C-8363-38E0B8FF22E3}" ma:internalName="LastPublishVersionLookup" ma:readOnly="true" ma:showField="LastPublish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C39992D-5589-4A4E-8B38-02E0637E5C25}" ma:internalName="LocLastLocAttemptVersionLookup" ma:readOnly="false" ma:showField="LastLocAttemptVersion" ma:web="1119c2e5-8fb9-4d5f-baf1-202c530f2c34">
      <xsd:simpleType>
        <xsd:restriction base="dms:Lookup"/>
      </xsd:simpleType>
    </xsd:element>
    <xsd:element name="LocLastLocAttemptVersionTypeLookup" ma:index="72" nillable="true" ma:displayName="Loc Last Loc Attempt Version Type" ma:default="" ma:list="{BC39992D-5589-4A4E-8B38-02E0637E5C25}" ma:internalName="LocLastLocAttemptVersionTypeLookup" ma:readOnly="true" ma:showField="LastLocAttemptVersionType" ma:web="1119c2e5-8fb9-4d5f-baf1-202c530f2c34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C39992D-5589-4A4E-8B38-02E0637E5C25}" ma:internalName="LocNewPublishedVersionLookup" ma:readOnly="true" ma:showField="NewPublishedVersion" ma:web="1119c2e5-8fb9-4d5f-baf1-202c530f2c34">
      <xsd:simpleType>
        <xsd:restriction base="dms:Lookup"/>
      </xsd:simpleType>
    </xsd:element>
    <xsd:element name="LocOverallHandbackStatusLookup" ma:index="76" nillable="true" ma:displayName="Loc Overall Handback Status" ma:default="" ma:list="{BC39992D-5589-4A4E-8B38-02E0637E5C25}" ma:internalName="LocOverallHandbackStatusLookup" ma:readOnly="true" ma:showField="OverallHandbackStatus" ma:web="1119c2e5-8fb9-4d5f-baf1-202c530f2c34">
      <xsd:simpleType>
        <xsd:restriction base="dms:Lookup"/>
      </xsd:simpleType>
    </xsd:element>
    <xsd:element name="LocOverallLocStatusLookup" ma:index="77" nillable="true" ma:displayName="Loc Overall Localize Status" ma:default="" ma:list="{BC39992D-5589-4A4E-8B38-02E0637E5C25}" ma:internalName="LocOverallLocStatusLookup" ma:readOnly="true" ma:showField="OverallLocStatus" ma:web="1119c2e5-8fb9-4d5f-baf1-202c530f2c34">
      <xsd:simpleType>
        <xsd:restriction base="dms:Lookup"/>
      </xsd:simpleType>
    </xsd:element>
    <xsd:element name="LocOverallPreviewStatusLookup" ma:index="78" nillable="true" ma:displayName="Loc Overall Preview Status" ma:default="" ma:list="{BC39992D-5589-4A4E-8B38-02E0637E5C25}" ma:internalName="LocOverallPreviewStatusLookup" ma:readOnly="true" ma:showField="OverallPreviewStatus" ma:web="1119c2e5-8fb9-4d5f-baf1-202c530f2c34">
      <xsd:simpleType>
        <xsd:restriction base="dms:Lookup"/>
      </xsd:simpleType>
    </xsd:element>
    <xsd:element name="LocOverallPublishStatusLookup" ma:index="79" nillable="true" ma:displayName="Loc Overall Publish Status" ma:default="" ma:list="{BC39992D-5589-4A4E-8B38-02E0637E5C25}" ma:internalName="LocOverallPublishStatusLookup" ma:readOnly="true" ma:showField="OverallPublishStatus" ma:web="1119c2e5-8fb9-4d5f-baf1-202c530f2c34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C39992D-5589-4A4E-8B38-02E0637E5C25}" ma:internalName="LocProcessedForHandoffsLookup" ma:readOnly="true" ma:showField="ProcessedForHandoffs" ma:web="1119c2e5-8fb9-4d5f-baf1-202c530f2c34">
      <xsd:simpleType>
        <xsd:restriction base="dms:Lookup"/>
      </xsd:simpleType>
    </xsd:element>
    <xsd:element name="LocProcessedForMarketsLookup" ma:index="82" nillable="true" ma:displayName="Loc Processed For Markets" ma:default="" ma:list="{BC39992D-5589-4A4E-8B38-02E0637E5C25}" ma:internalName="LocProcessedForMarketsLookup" ma:readOnly="true" ma:showField="ProcessedForMarkets" ma:web="1119c2e5-8fb9-4d5f-baf1-202c530f2c34">
      <xsd:simpleType>
        <xsd:restriction base="dms:Lookup"/>
      </xsd:simpleType>
    </xsd:element>
    <xsd:element name="LocPublishedDependentAssetsLookup" ma:index="83" nillable="true" ma:displayName="Loc Published Dependent Assets" ma:default="" ma:list="{BC39992D-5589-4A4E-8B38-02E0637E5C25}" ma:internalName="LocPublishedDependentAssetsLookup" ma:readOnly="true" ma:showField="PublishedDependentAssets" ma:web="1119c2e5-8fb9-4d5f-baf1-202c530f2c34">
      <xsd:simpleType>
        <xsd:restriction base="dms:Lookup"/>
      </xsd:simpleType>
    </xsd:element>
    <xsd:element name="LocPublishedLinkedAssetsLookup" ma:index="84" nillable="true" ma:displayName="Loc Published Linked Assets" ma:default="" ma:list="{BC39992D-5589-4A4E-8B38-02E0637E5C25}" ma:internalName="LocPublishedLinkedAssetsLookup" ma:readOnly="true" ma:showField="PublishedLinkedAssets" ma:web="1119c2e5-8fb9-4d5f-baf1-202c530f2c34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28ca5b26-415b-4822-b35b-d9a845b1b83b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388FC2BA-F530-4FF7-911A-621CAE6AFBD3}" ma:internalName="Markets" ma:readOnly="false" ma:showField="MarketNa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4D83B164-8C00-474C-8363-38E0B8FF22E3}" ma:internalName="NumOfRatingsLookup" ma:readOnly="true" ma:showField="NumOfRating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4D83B164-8C00-474C-8363-38E0B8FF22E3}" ma:internalName="PublishStatusLookup" ma:readOnly="false" ma:showField="PublishStatu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1c8e7b99-44ca-46c8-84b8-12cd8d7cf8ee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c59171da-55f1-4c8b-8421-0d1d3f99d741}" ma:internalName="TaxCatchAll" ma:showField="CatchAllData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c59171da-55f1-4c8b-8421-0d1d3f99d741}" ma:internalName="TaxCatchAllLabel" ma:readOnly="true" ma:showField="CatchAllDataLabel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1119c2e5-8fb9-4d5f-baf1-202c530f2c34">english</DirectSourceMarket>
    <ApprovalStatus xmlns="1119c2e5-8fb9-4d5f-baf1-202c530f2c34">InProgress</ApprovalStatus>
    <MarketSpecific xmlns="1119c2e5-8fb9-4d5f-baf1-202c530f2c34" xsi:nil="true"/>
    <PrimaryImageGen xmlns="1119c2e5-8fb9-4d5f-baf1-202c530f2c34">true</PrimaryImageGen>
    <ThumbnailAssetId xmlns="1119c2e5-8fb9-4d5f-baf1-202c530f2c34" xsi:nil="true"/>
    <TPFriendlyName xmlns="1119c2e5-8fb9-4d5f-baf1-202c530f2c34">企画提案</TPFriendlyName>
    <NumericId xmlns="1119c2e5-8fb9-4d5f-baf1-202c530f2c34">-1</NumericId>
    <BusinessGroup xmlns="1119c2e5-8fb9-4d5f-baf1-202c530f2c34" xsi:nil="true"/>
    <SourceTitle xmlns="1119c2e5-8fb9-4d5f-baf1-202c530f2c34">企画提案</SourceTitle>
    <APEditor xmlns="1119c2e5-8fb9-4d5f-baf1-202c530f2c34">
      <UserInfo>
        <DisplayName>FAREAST\kaorisat</DisplayName>
        <AccountId>71</AccountId>
        <AccountType/>
      </UserInfo>
    </APEditor>
    <OpenTemplate xmlns="1119c2e5-8fb9-4d5f-baf1-202c530f2c34">true</OpenTemplate>
    <UALocComments xmlns="1119c2e5-8fb9-4d5f-baf1-202c530f2c34" xsi:nil="true"/>
    <ParentAssetId xmlns="1119c2e5-8fb9-4d5f-baf1-202c530f2c34" xsi:nil="true"/>
    <IntlLangReviewDate xmlns="1119c2e5-8fb9-4d5f-baf1-202c530f2c34" xsi:nil="true"/>
    <LastPublishResultLookup xmlns="1119c2e5-8fb9-4d5f-baf1-202c530f2c34" xsi:nil="true"/>
    <PublishStatusLookup xmlns="1119c2e5-8fb9-4d5f-baf1-202c530f2c34">
      <Value>208529</Value>
      <Value>447197</Value>
    </PublishStatusLookup>
    <MachineTranslated xmlns="1119c2e5-8fb9-4d5f-baf1-202c530f2c34">false</MachineTranslated>
    <OriginalSourceMarket xmlns="1119c2e5-8fb9-4d5f-baf1-202c530f2c34">english</OriginalSourceMarket>
    <TPInstallLocation xmlns="1119c2e5-8fb9-4d5f-baf1-202c530f2c34">{My Templates}</TPInstallLocation>
    <APDescription xmlns="1119c2e5-8fb9-4d5f-baf1-202c530f2c34" xsi:nil="true"/>
    <ClipArtFilename xmlns="1119c2e5-8fb9-4d5f-baf1-202c530f2c34" xsi:nil="true"/>
    <ContentItem xmlns="1119c2e5-8fb9-4d5f-baf1-202c530f2c34" xsi:nil="true"/>
    <PublishTargets xmlns="1119c2e5-8fb9-4d5f-baf1-202c530f2c34">OfficeOnline</PublishTargets>
    <TimesCloned xmlns="1119c2e5-8fb9-4d5f-baf1-202c530f2c34" xsi:nil="true"/>
    <Provider xmlns="1119c2e5-8fb9-4d5f-baf1-202c530f2c34">EY006220130</Provider>
    <LastHandOff xmlns="1119c2e5-8fb9-4d5f-baf1-202c530f2c34" xsi:nil="true"/>
    <AssetStart xmlns="1119c2e5-8fb9-4d5f-baf1-202c530f2c34">2009-10-21T22:48:29+00:00</AssetStart>
    <AcquiredFrom xmlns="1119c2e5-8fb9-4d5f-baf1-202c530f2c34" xsi:nil="true"/>
    <TPClientViewer xmlns="1119c2e5-8fb9-4d5f-baf1-202c530f2c34">Microsoft Office PowerPoint</TPClientViewer>
    <IsDeleted xmlns="1119c2e5-8fb9-4d5f-baf1-202c530f2c34">false</IsDeleted>
    <TemplateStatus xmlns="1119c2e5-8fb9-4d5f-baf1-202c530f2c34" xsi:nil="true"/>
    <SubmitterId xmlns="1119c2e5-8fb9-4d5f-baf1-202c530f2c34" xsi:nil="true"/>
    <TPExecutable xmlns="1119c2e5-8fb9-4d5f-baf1-202c530f2c34" xsi:nil="true"/>
    <AssetType xmlns="1119c2e5-8fb9-4d5f-baf1-202c530f2c34">TP</AssetType>
    <CSXUpdate xmlns="1119c2e5-8fb9-4d5f-baf1-202c530f2c34">false</CSXUpdate>
    <ApprovalLog xmlns="1119c2e5-8fb9-4d5f-baf1-202c530f2c34" xsi:nil="true"/>
    <CSXSubmissionDate xmlns="1119c2e5-8fb9-4d5f-baf1-202c530f2c34" xsi:nil="true"/>
    <BugNumber xmlns="1119c2e5-8fb9-4d5f-baf1-202c530f2c34" xsi:nil="true"/>
    <TPComponent xmlns="1119c2e5-8fb9-4d5f-baf1-202c530f2c34">PPTFiles</TPComponent>
    <Milestone xmlns="1119c2e5-8fb9-4d5f-baf1-202c530f2c34" xsi:nil="true"/>
    <OriginAsset xmlns="1119c2e5-8fb9-4d5f-baf1-202c530f2c34" xsi:nil="true"/>
    <AssetId xmlns="1119c2e5-8fb9-4d5f-baf1-202c530f2c34">TP010286669</AssetId>
    <TPLaunchHelpLink xmlns="1119c2e5-8fb9-4d5f-baf1-202c530f2c34" xsi:nil="true"/>
    <TPApplication xmlns="1119c2e5-8fb9-4d5f-baf1-202c530f2c34">PowerPoint</TPApplication>
    <IntlLocPriority xmlns="1119c2e5-8fb9-4d5f-baf1-202c530f2c34" xsi:nil="true"/>
    <IntlLangReviewer xmlns="1119c2e5-8fb9-4d5f-baf1-202c530f2c34" xsi:nil="true"/>
    <HandoffToMSDN xmlns="1119c2e5-8fb9-4d5f-baf1-202c530f2c34" xsi:nil="true"/>
    <PlannedPubDate xmlns="1119c2e5-8fb9-4d5f-baf1-202c530f2c34" xsi:nil="true"/>
    <CrawlForDependencies xmlns="1119c2e5-8fb9-4d5f-baf1-202c530f2c34">false</CrawlForDependencies>
    <TrustLevel xmlns="1119c2e5-8fb9-4d5f-baf1-202c530f2c34">1 Microsoft Managed Content</TrustLevel>
    <IsSearchable xmlns="1119c2e5-8fb9-4d5f-baf1-202c530f2c34">false</IsSearchable>
    <TPNamespace xmlns="1119c2e5-8fb9-4d5f-baf1-202c530f2c34">POWERPNT</TPNamespace>
    <Markets xmlns="1119c2e5-8fb9-4d5f-baf1-202c530f2c34"/>
    <IntlLangReview xmlns="1119c2e5-8fb9-4d5f-baf1-202c530f2c34" xsi:nil="true"/>
    <AverageRating xmlns="1119c2e5-8fb9-4d5f-baf1-202c530f2c34" xsi:nil="true"/>
    <UAProjectedTotalWords xmlns="1119c2e5-8fb9-4d5f-baf1-202c530f2c34" xsi:nil="true"/>
    <OutputCachingOn xmlns="1119c2e5-8fb9-4d5f-baf1-202c530f2c34">false</OutputCachingOn>
    <TPCommandLine xmlns="1119c2e5-8fb9-4d5f-baf1-202c530f2c34">{PP} /n {FilePath}</TPCommandLine>
    <TPAppVersion xmlns="1119c2e5-8fb9-4d5f-baf1-202c530f2c34">12</TPAppVersion>
    <APAuthor xmlns="1119c2e5-8fb9-4d5f-baf1-202c530f2c34">
      <UserInfo>
        <DisplayName/>
        <AccountId>-1</AccountId>
        <AccountType/>
      </UserInfo>
    </APAuthor>
    <EditorialStatus xmlns="1119c2e5-8fb9-4d5f-baf1-202c530f2c34" xsi:nil="true"/>
    <TPLaunchHelpLinkType xmlns="1119c2e5-8fb9-4d5f-baf1-202c530f2c34">Template</TPLaunchHelpLinkType>
    <LastModifiedDateTime xmlns="1119c2e5-8fb9-4d5f-baf1-202c530f2c34" xsi:nil="true"/>
    <UACurrentWords xmlns="1119c2e5-8fb9-4d5f-baf1-202c530f2c34">0</UACurrentWords>
    <UALocRecommendation xmlns="1119c2e5-8fb9-4d5f-baf1-202c530f2c34">Localize</UALocRecommendation>
    <ArtSampleDocs xmlns="1119c2e5-8fb9-4d5f-baf1-202c530f2c34" xsi:nil="true"/>
    <UANotes xmlns="1119c2e5-8fb9-4d5f-baf1-202c530f2c34" xsi:nil="true"/>
    <ShowIn xmlns="1119c2e5-8fb9-4d5f-baf1-202c530f2c34">On Web no search</ShowIn>
    <CSXHash xmlns="1119c2e5-8fb9-4d5f-baf1-202c530f2c34" xsi:nil="true"/>
    <VoteCount xmlns="1119c2e5-8fb9-4d5f-baf1-202c530f2c34" xsi:nil="true"/>
    <DSATActionTaken xmlns="1119c2e5-8fb9-4d5f-baf1-202c530f2c34" xsi:nil="true"/>
    <AssetExpire xmlns="1119c2e5-8fb9-4d5f-baf1-202c530f2c34">2100-01-01T00:00:00+00:00</AssetExpire>
    <CSXSubmissionMarket xmlns="1119c2e5-8fb9-4d5f-baf1-202c530f2c34" xsi:nil="true"/>
    <Manager xmlns="1119c2e5-8fb9-4d5f-baf1-202c530f2c34" xsi:nil="true"/>
    <OOCacheId xmlns="1119c2e5-8fb9-4d5f-baf1-202c530f2c34" xsi:nil="true"/>
    <EditorialTags xmlns="1119c2e5-8fb9-4d5f-baf1-202c530f2c34" xsi:nil="true"/>
    <LegacyData xmlns="1119c2e5-8fb9-4d5f-baf1-202c530f2c34" xsi:nil="true"/>
    <Providers xmlns="1119c2e5-8fb9-4d5f-baf1-202c530f2c34" xsi:nil="true"/>
    <TemplateTemplateType xmlns="1119c2e5-8fb9-4d5f-baf1-202c530f2c34">PowerPoint 12 Default</TemplateTemplateType>
    <PolicheckWords xmlns="1119c2e5-8fb9-4d5f-baf1-202c530f2c34" xsi:nil="true"/>
    <FriendlyTitle xmlns="1119c2e5-8fb9-4d5f-baf1-202c530f2c34" xsi:nil="true"/>
    <Downloads xmlns="1119c2e5-8fb9-4d5f-baf1-202c530f2c34">0</Downloads>
    <LocPublishedDependentAssetsLookup xmlns="1119c2e5-8fb9-4d5f-baf1-202c530f2c34" xsi:nil="true"/>
    <FeatureTagsTaxHTField0 xmlns="1119c2e5-8fb9-4d5f-baf1-202c530f2c34">
      <Terms xmlns="http://schemas.microsoft.com/office/infopath/2007/PartnerControls"/>
    </FeatureTagsTaxHTField0>
    <TaxCatchAll xmlns="1119c2e5-8fb9-4d5f-baf1-202c530f2c34"/>
    <LocComments xmlns="1119c2e5-8fb9-4d5f-baf1-202c530f2c34" xsi:nil="true"/>
    <LocProcessedForMarketsLookup xmlns="1119c2e5-8fb9-4d5f-baf1-202c530f2c34" xsi:nil="true"/>
    <RecommendationsModifier xmlns="1119c2e5-8fb9-4d5f-baf1-202c530f2c34" xsi:nil="true"/>
    <LocOverallHandbackStatusLookup xmlns="1119c2e5-8fb9-4d5f-baf1-202c530f2c34" xsi:nil="true"/>
    <LocNewPublishedVersionLookup xmlns="1119c2e5-8fb9-4d5f-baf1-202c530f2c34" xsi:nil="true"/>
    <BlockPublish xmlns="1119c2e5-8fb9-4d5f-baf1-202c530f2c34" xsi:nil="true"/>
    <ScenarioTagsTaxHTField0 xmlns="1119c2e5-8fb9-4d5f-baf1-202c530f2c34">
      <Terms xmlns="http://schemas.microsoft.com/office/infopath/2007/PartnerControls"/>
    </ScenarioTagsTaxHTField0>
    <LocOverallLocStatusLookup xmlns="1119c2e5-8fb9-4d5f-baf1-202c530f2c34" xsi:nil="true"/>
    <LocOverallPreviewStatusLookup xmlns="1119c2e5-8fb9-4d5f-baf1-202c530f2c34" xsi:nil="true"/>
    <LocManualTestRequired xmlns="1119c2e5-8fb9-4d5f-baf1-202c530f2c34" xsi:nil="true"/>
    <LocOverallPublishStatusLookup xmlns="1119c2e5-8fb9-4d5f-baf1-202c530f2c34" xsi:nil="true"/>
    <LocPublishedLinkedAssetsLookup xmlns="1119c2e5-8fb9-4d5f-baf1-202c530f2c34" xsi:nil="true"/>
    <InternalTagsTaxHTField0 xmlns="1119c2e5-8fb9-4d5f-baf1-202c530f2c34">
      <Terms xmlns="http://schemas.microsoft.com/office/infopath/2007/PartnerControls"/>
    </InternalTagsTaxHTField0>
    <LocProcessedForHandoffsLookup xmlns="1119c2e5-8fb9-4d5f-baf1-202c530f2c34" xsi:nil="true"/>
    <LocalizationTagsTaxHTField0 xmlns="1119c2e5-8fb9-4d5f-baf1-202c530f2c34">
      <Terms xmlns="http://schemas.microsoft.com/office/infopath/2007/PartnerControls"/>
    </LocalizationTagsTaxHTField0>
    <CampaignTagsTaxHTField0 xmlns="1119c2e5-8fb9-4d5f-baf1-202c530f2c34">
      <Terms xmlns="http://schemas.microsoft.com/office/infopath/2007/PartnerControls"/>
    </CampaignTagsTaxHTField0>
    <LocLastLocAttemptVersionLookup xmlns="1119c2e5-8fb9-4d5f-baf1-202c530f2c34">46421</LocLastLocAttemptVersionLookup>
    <LocLastLocAttemptVersionTypeLookup xmlns="1119c2e5-8fb9-4d5f-baf1-202c530f2c34" xsi:nil="true"/>
    <LocRecommendedHandoff xmlns="1119c2e5-8fb9-4d5f-baf1-202c530f2c34" xsi:nil="true"/>
    <OriginalRelease xmlns="1119c2e5-8fb9-4d5f-baf1-202c530f2c34">14</OriginalRelease>
    <LocMarketGroupTiers2 xmlns="1119c2e5-8fb9-4d5f-baf1-202c530f2c34" xsi:nil="true"/>
  </documentManagement>
</p:properties>
</file>

<file path=customXml/itemProps1.xml><?xml version="1.0" encoding="utf-8"?>
<ds:datastoreItem xmlns:ds="http://schemas.openxmlformats.org/officeDocument/2006/customXml" ds:itemID="{1420C4AC-7557-4B32-9BC9-2BD98A43BA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87E620-0A3A-4436-BD76-41DF533D1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19c2e5-8fb9-4d5f-baf1-202c530f2c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DE4DE2-9A88-4FA6-93B9-2258C850A209}">
  <ds:schemaRefs>
    <ds:schemaRef ds:uri="http://schemas.microsoft.com/office/2006/metadata/properties"/>
    <ds:schemaRef ds:uri="http://schemas.microsoft.com/office/infopath/2007/PartnerControls"/>
    <ds:schemaRef ds:uri="1119c2e5-8fb9-4d5f-baf1-202c530f2c3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企画提案</Template>
  <TotalTime>0</TotalTime>
  <Words>135</Words>
  <Application>Microsoft Office PowerPoint</Application>
  <PresentationFormat>画面に合わせる (4:3)</PresentationFormat>
  <Paragraphs>32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02135_企画提案書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</cp:revision>
  <dcterms:created xsi:type="dcterms:W3CDTF">2023-04-25T07:01:26Z</dcterms:created>
  <dcterms:modified xsi:type="dcterms:W3CDTF">2023-04-25T07:01:57Z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0x010100F6E1CA76AAD4564AAF106FC3CFA868360400186944AA932D8046A3B88E9B37BEBDF5</vt:lpwstr>
  </property>
  <property fmtid="{D5CDD505-2E9C-101B-9397-08002B2CF9AE}" pid="3" name="ImageGenCounter">
    <vt:lpwstr>0</vt:lpwstr>
  </property>
  <property fmtid="{D5CDD505-2E9C-101B-9397-08002B2CF9AE}" pid="4" name="ViolationReportStatus">
    <vt:lpwstr>None</vt:lpwstr>
  </property>
  <property fmtid="{D5CDD505-2E9C-101B-9397-08002B2CF9AE}" pid="5" name="ImageGenStatus">
    <vt:lpwstr>0</vt:lpwstr>
  </property>
  <property fmtid="{D5CDD505-2E9C-101B-9397-08002B2CF9AE}" pid="6" name="Applications">
    <vt:lpwstr>1324;#PowerPoint 12;#1665;# Template 12</vt:lpwstr>
  </property>
  <property fmtid="{D5CDD505-2E9C-101B-9397-08002B2CF9AE}" pid="7" name="PolicheckCounter">
    <vt:lpwstr>0</vt:lpwstr>
  </property>
  <property fmtid="{D5CDD505-2E9C-101B-9397-08002B2CF9AE}" pid="8" name="PolicheckStatus">
    <vt:lpwstr>0</vt:lpwstr>
  </property>
  <property fmtid="{D5CDD505-2E9C-101B-9397-08002B2CF9AE}" pid="9" name="APTrustLevel">
    <vt:r8>0</vt:r8>
  </property>
</Properties>
</file>