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3FEC-9EA9-48D9-BDD5-7D6AB3A0E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63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5D5E5-1C32-4F45-89F9-65CE90A1C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29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C6FA-5614-49A7-B4BB-FEFA6C723C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1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F08C-B4F1-4D8C-8ADB-D8245264E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360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9B58-5D28-49BF-BAA6-25BFB10806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092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5F2DA-0E8F-44F3-9B96-E899F03AE2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419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FEF8-9589-438C-8954-82D9E14FD8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523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47C9-E4F9-4210-809C-79AE4548CA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953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9CB29-6F1D-4564-BB9D-0E8E7525C7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743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FDBC-E616-4DF1-90BB-752F28F683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41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28425-D019-44F5-A10C-87B929F43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16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831584-1175-4490-AADC-C28CC1AA75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ja-JP" altLang="en-US" dirty="0">
                <a:solidFill>
                  <a:srgbClr val="66FFFF"/>
                </a:solidFill>
              </a:rPr>
              <a:t>アメダス</a:t>
            </a:r>
            <a:endParaRPr kumimoji="1" lang="ja-JP" altLang="en-US" dirty="0">
              <a:solidFill>
                <a:srgbClr val="66FFFF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1403648" y="1772816"/>
            <a:ext cx="6624736" cy="2599644"/>
            <a:chOff x="1403648" y="1772816"/>
            <a:chExt cx="6624736" cy="2599644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5222644" y="2636912"/>
              <a:ext cx="28057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/>
                <a:t>「雨だす」</a:t>
              </a:r>
              <a:endParaRPr kumimoji="1" lang="en-US" altLang="ja-JP" sz="4400" dirty="0" smtClean="0"/>
            </a:p>
            <a:p>
              <a:r>
                <a:rPr lang="ja-JP" altLang="en-US" sz="4400" dirty="0"/>
                <a:t>じゃないよ</a:t>
              </a:r>
              <a:endParaRPr kumimoji="1" lang="ja-JP" altLang="en-US" sz="4400" dirty="0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48" y="1772816"/>
              <a:ext cx="2909757" cy="2599644"/>
            </a:xfrm>
            <a:prstGeom prst="rect">
              <a:avLst/>
            </a:prstGeom>
          </p:spPr>
        </p:pic>
      </p:grpSp>
      <p:grpSp>
        <p:nvGrpSpPr>
          <p:cNvPr id="19" name="グループ化 18"/>
          <p:cNvGrpSpPr/>
          <p:nvPr/>
        </p:nvGrpSpPr>
        <p:grpSpPr>
          <a:xfrm>
            <a:off x="1043608" y="1916832"/>
            <a:ext cx="7128792" cy="3793777"/>
            <a:chOff x="1043608" y="1916832"/>
            <a:chExt cx="7128792" cy="3793777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153165" y="4941168"/>
              <a:ext cx="43204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>
                  <a:solidFill>
                    <a:srgbClr val="FF0000"/>
                  </a:solidFill>
                </a:rPr>
                <a:t>「英語」</a:t>
              </a:r>
              <a:r>
                <a:rPr lang="ja-JP" altLang="en-US" sz="4400" dirty="0" smtClean="0">
                  <a:solidFill>
                    <a:srgbClr val="FF0000"/>
                  </a:solidFill>
                </a:rPr>
                <a:t>　だよ</a:t>
              </a:r>
              <a:endParaRPr kumimoji="1" lang="en-US" altLang="ja-JP" sz="44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1115616" y="1916832"/>
              <a:ext cx="7056784" cy="2664296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V="1">
              <a:off x="1043608" y="1916832"/>
              <a:ext cx="7056784" cy="2664296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500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7500" y="404813"/>
            <a:ext cx="4784725" cy="1008062"/>
          </a:xfrm>
        </p:spPr>
        <p:txBody>
          <a:bodyPr/>
          <a:lstStyle/>
          <a:p>
            <a:pPr eaLnBrk="1" hangingPunct="1"/>
            <a:r>
              <a:rPr lang="en-US" altLang="ja-JP" sz="7200" dirty="0" smtClean="0">
                <a:solidFill>
                  <a:srgbClr val="FF3300"/>
                </a:solidFill>
              </a:rPr>
              <a:t>A</a:t>
            </a:r>
            <a:r>
              <a:rPr lang="en-US" altLang="ja-JP" sz="5400" dirty="0" smtClean="0"/>
              <a:t>utomated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913" y="1609725"/>
            <a:ext cx="64008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ja-JP" sz="7200">
                <a:solidFill>
                  <a:srgbClr val="FF3300"/>
                </a:solidFill>
              </a:rPr>
              <a:t>Me</a:t>
            </a:r>
            <a:r>
              <a:rPr lang="en-US" altLang="ja-JP" sz="5400"/>
              <a:t>teorological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47813" y="2816225"/>
            <a:ext cx="302418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ja-JP" sz="7200">
                <a:solidFill>
                  <a:srgbClr val="FF3300"/>
                </a:solidFill>
              </a:rPr>
              <a:t>D</a:t>
            </a:r>
            <a:r>
              <a:rPr lang="en-US" altLang="ja-JP" sz="5400"/>
              <a:t>ata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55650" y="3878263"/>
            <a:ext cx="64008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ja-JP" sz="7200">
                <a:solidFill>
                  <a:srgbClr val="FF3300"/>
                </a:solidFill>
              </a:rPr>
              <a:t>A</a:t>
            </a:r>
            <a:r>
              <a:rPr lang="en-US" altLang="ja-JP" sz="5400"/>
              <a:t>cquisition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403350" y="5084763"/>
            <a:ext cx="4176713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ja-JP" sz="7200">
                <a:solidFill>
                  <a:srgbClr val="FF3300"/>
                </a:solidFill>
              </a:rPr>
              <a:t>S</a:t>
            </a:r>
            <a:r>
              <a:rPr lang="en-US" altLang="ja-JP" sz="5400"/>
              <a:t>ystem</a:t>
            </a:r>
            <a:r>
              <a:rPr lang="en-US" altLang="ja-JP" sz="3200"/>
              <a:t> </a:t>
            </a:r>
          </a:p>
        </p:txBody>
      </p:sp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5580063" y="5403850"/>
            <a:ext cx="28717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自動</a:t>
            </a:r>
            <a:r>
              <a:rPr lang="ja-JP" altLang="en-US" dirty="0" smtClean="0"/>
              <a:t>地域</a:t>
            </a:r>
            <a:r>
              <a:rPr lang="ja-JP" altLang="en-US" dirty="0"/>
              <a:t>気象観測システム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620688"/>
            <a:ext cx="100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ア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7" y="1698257"/>
            <a:ext cx="100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メ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3265914"/>
            <a:ext cx="100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ダ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2733" y="4942741"/>
            <a:ext cx="100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ス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3" grpId="0"/>
      <p:bldP spid="2054" grpId="0"/>
      <p:bldP spid="2055" grpId="0"/>
      <p:bldP spid="2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標準デザイン</vt:lpstr>
      <vt:lpstr>アメダス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2017-05-28T02:22:11Z</dcterms:created>
  <dcterms:modified xsi:type="dcterms:W3CDTF">2017-05-28T02:22:26Z</dcterms:modified>
</cp:coreProperties>
</file>